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004300" cy="20104100"/>
  <p:notesSz cx="9004300" cy="201041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404" autoAdjust="0"/>
  </p:normalViewPr>
  <p:slideViewPr>
    <p:cSldViewPr>
      <p:cViewPr varScale="1">
        <p:scale>
          <a:sx n="24" d="100"/>
          <a:sy n="24" d="100"/>
        </p:scale>
        <p:origin x="1830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75322" y="6232271"/>
            <a:ext cx="7653655" cy="422186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50645" y="11258296"/>
            <a:ext cx="6303010" cy="50260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333F4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3415"/>
              </a:lnSpc>
            </a:pPr>
            <a:r>
              <a:rPr spc="-90" dirty="0"/>
              <a:t>gehealthcare.com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75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333F4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3415"/>
              </a:lnSpc>
            </a:pPr>
            <a:r>
              <a:rPr spc="-90" dirty="0"/>
              <a:t>gehealthcare.com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75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0215" y="4623943"/>
            <a:ext cx="3916870" cy="132687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637214" y="4623943"/>
            <a:ext cx="3916870" cy="132687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333F4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3415"/>
              </a:lnSpc>
            </a:pPr>
            <a:r>
              <a:rPr spc="-90" dirty="0"/>
              <a:t>gehealthcare.com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75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333F4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3415"/>
              </a:lnSpc>
            </a:pPr>
            <a:r>
              <a:rPr spc="-90" dirty="0"/>
              <a:t>gehealthcare.com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333F4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3415"/>
              </a:lnSpc>
            </a:pPr>
            <a:r>
              <a:rPr spc="-90" dirty="0"/>
              <a:t>gehealthcare.com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61142" y="3588836"/>
            <a:ext cx="7282014" cy="20815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75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0215" y="4623943"/>
            <a:ext cx="8103870" cy="132687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861142" y="15678587"/>
            <a:ext cx="2875915" cy="450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rgbClr val="333F48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3415"/>
              </a:lnSpc>
            </a:pPr>
            <a:r>
              <a:rPr spc="-90" dirty="0"/>
              <a:t>gehealthcare.com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0215" y="18696814"/>
            <a:ext cx="2070989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483096" y="18696814"/>
            <a:ext cx="2070989" cy="1005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872577"/>
            <a:ext cx="9001760" cy="13667740"/>
            <a:chOff x="0" y="872577"/>
            <a:chExt cx="9001760" cy="1366774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8097018"/>
              <a:ext cx="9001153" cy="644323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872577"/>
              <a:ext cx="8013700" cy="7637780"/>
            </a:xfrm>
            <a:custGeom>
              <a:avLst/>
              <a:gdLst/>
              <a:ahLst/>
              <a:cxnLst/>
              <a:rect l="l" t="t" r="r" b="b"/>
              <a:pathLst>
                <a:path w="8013700" h="7637780">
                  <a:moveTo>
                    <a:pt x="8013082" y="0"/>
                  </a:moveTo>
                  <a:lnTo>
                    <a:pt x="0" y="0"/>
                  </a:lnTo>
                  <a:lnTo>
                    <a:pt x="0" y="7637397"/>
                  </a:lnTo>
                  <a:lnTo>
                    <a:pt x="8013082" y="7637397"/>
                  </a:lnTo>
                  <a:lnTo>
                    <a:pt x="8013082" y="0"/>
                  </a:lnTo>
                  <a:close/>
                </a:path>
              </a:pathLst>
            </a:custGeom>
            <a:solidFill>
              <a:srgbClr val="1F60AD"/>
            </a:solidFill>
          </p:spPr>
          <p:txBody>
            <a:bodyPr wrap="square" lIns="0" tIns="0" rIns="0" bIns="0" rtlCol="0"/>
            <a:lstStyle/>
            <a:p>
              <a:endParaRPr>
                <a:latin typeface="GE Inspira" panose="020F0603030400020203" pitchFamily="34" charset="0"/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892873" y="1455595"/>
              <a:ext cx="1287145" cy="1282700"/>
            </a:xfrm>
            <a:custGeom>
              <a:avLst/>
              <a:gdLst/>
              <a:ahLst/>
              <a:cxnLst/>
              <a:rect l="l" t="t" r="r" b="b"/>
              <a:pathLst>
                <a:path w="1287145" h="1282700">
                  <a:moveTo>
                    <a:pt x="784357" y="12699"/>
                  </a:moveTo>
                  <a:lnTo>
                    <a:pt x="502637" y="12699"/>
                  </a:lnTo>
                  <a:lnTo>
                    <a:pt x="414480" y="38099"/>
                  </a:lnTo>
                  <a:lnTo>
                    <a:pt x="372507" y="63499"/>
                  </a:lnTo>
                  <a:lnTo>
                    <a:pt x="332106" y="88899"/>
                  </a:lnTo>
                  <a:lnTo>
                    <a:pt x="293402" y="101599"/>
                  </a:lnTo>
                  <a:lnTo>
                    <a:pt x="256520" y="126999"/>
                  </a:lnTo>
                  <a:lnTo>
                    <a:pt x="221586" y="165099"/>
                  </a:lnTo>
                  <a:lnTo>
                    <a:pt x="188725" y="190499"/>
                  </a:lnTo>
                  <a:lnTo>
                    <a:pt x="158063" y="228599"/>
                  </a:lnTo>
                  <a:lnTo>
                    <a:pt x="129726" y="253999"/>
                  </a:lnTo>
                  <a:lnTo>
                    <a:pt x="103838" y="292099"/>
                  </a:lnTo>
                  <a:lnTo>
                    <a:pt x="80526" y="330199"/>
                  </a:lnTo>
                  <a:lnTo>
                    <a:pt x="59915" y="368299"/>
                  </a:lnTo>
                  <a:lnTo>
                    <a:pt x="42130" y="419099"/>
                  </a:lnTo>
                  <a:lnTo>
                    <a:pt x="27298" y="457199"/>
                  </a:lnTo>
                  <a:lnTo>
                    <a:pt x="15543" y="507999"/>
                  </a:lnTo>
                  <a:lnTo>
                    <a:pt x="6992" y="546099"/>
                  </a:lnTo>
                  <a:lnTo>
                    <a:pt x="1768" y="596899"/>
                  </a:lnTo>
                  <a:lnTo>
                    <a:pt x="0" y="647699"/>
                  </a:lnTo>
                  <a:lnTo>
                    <a:pt x="1768" y="698499"/>
                  </a:lnTo>
                  <a:lnTo>
                    <a:pt x="6992" y="736599"/>
                  </a:lnTo>
                  <a:lnTo>
                    <a:pt x="15543" y="787399"/>
                  </a:lnTo>
                  <a:lnTo>
                    <a:pt x="27298" y="825499"/>
                  </a:lnTo>
                  <a:lnTo>
                    <a:pt x="42130" y="876299"/>
                  </a:lnTo>
                  <a:lnTo>
                    <a:pt x="59915" y="914399"/>
                  </a:lnTo>
                  <a:lnTo>
                    <a:pt x="80526" y="952499"/>
                  </a:lnTo>
                  <a:lnTo>
                    <a:pt x="103838" y="990599"/>
                  </a:lnTo>
                  <a:lnTo>
                    <a:pt x="129726" y="1028699"/>
                  </a:lnTo>
                  <a:lnTo>
                    <a:pt x="158063" y="1066799"/>
                  </a:lnTo>
                  <a:lnTo>
                    <a:pt x="188725" y="1104899"/>
                  </a:lnTo>
                  <a:lnTo>
                    <a:pt x="221586" y="1130299"/>
                  </a:lnTo>
                  <a:lnTo>
                    <a:pt x="256520" y="1155699"/>
                  </a:lnTo>
                  <a:lnTo>
                    <a:pt x="293402" y="1181099"/>
                  </a:lnTo>
                  <a:lnTo>
                    <a:pt x="332106" y="1206499"/>
                  </a:lnTo>
                  <a:lnTo>
                    <a:pt x="372507" y="1231899"/>
                  </a:lnTo>
                  <a:lnTo>
                    <a:pt x="414480" y="1244599"/>
                  </a:lnTo>
                  <a:lnTo>
                    <a:pt x="457898" y="1257299"/>
                  </a:lnTo>
                  <a:lnTo>
                    <a:pt x="548570" y="1282699"/>
                  </a:lnTo>
                  <a:lnTo>
                    <a:pt x="738436" y="1282699"/>
                  </a:lnTo>
                  <a:lnTo>
                    <a:pt x="829085" y="1257299"/>
                  </a:lnTo>
                  <a:lnTo>
                    <a:pt x="548677" y="1257299"/>
                  </a:lnTo>
                  <a:lnTo>
                    <a:pt x="458418" y="1231899"/>
                  </a:lnTo>
                  <a:lnTo>
                    <a:pt x="415347" y="1219199"/>
                  </a:lnTo>
                  <a:lnTo>
                    <a:pt x="373830" y="1193799"/>
                  </a:lnTo>
                  <a:lnTo>
                    <a:pt x="334003" y="1181099"/>
                  </a:lnTo>
                  <a:lnTo>
                    <a:pt x="296004" y="1155699"/>
                  </a:lnTo>
                  <a:lnTo>
                    <a:pt x="259967" y="1130299"/>
                  </a:lnTo>
                  <a:lnTo>
                    <a:pt x="226030" y="1092199"/>
                  </a:lnTo>
                  <a:lnTo>
                    <a:pt x="194329" y="1066799"/>
                  </a:lnTo>
                  <a:lnTo>
                    <a:pt x="165000" y="1028699"/>
                  </a:lnTo>
                  <a:lnTo>
                    <a:pt x="138179" y="990599"/>
                  </a:lnTo>
                  <a:lnTo>
                    <a:pt x="114004" y="952499"/>
                  </a:lnTo>
                  <a:lnTo>
                    <a:pt x="92609" y="914399"/>
                  </a:lnTo>
                  <a:lnTo>
                    <a:pt x="74132" y="876299"/>
                  </a:lnTo>
                  <a:lnTo>
                    <a:pt x="58709" y="825499"/>
                  </a:lnTo>
                  <a:lnTo>
                    <a:pt x="46475" y="787399"/>
                  </a:lnTo>
                  <a:lnTo>
                    <a:pt x="37568" y="736599"/>
                  </a:lnTo>
                  <a:lnTo>
                    <a:pt x="32124" y="698499"/>
                  </a:lnTo>
                  <a:lnTo>
                    <a:pt x="30279" y="647699"/>
                  </a:lnTo>
                  <a:lnTo>
                    <a:pt x="32124" y="596899"/>
                  </a:lnTo>
                  <a:lnTo>
                    <a:pt x="37568" y="546099"/>
                  </a:lnTo>
                  <a:lnTo>
                    <a:pt x="46475" y="507999"/>
                  </a:lnTo>
                  <a:lnTo>
                    <a:pt x="58709" y="457199"/>
                  </a:lnTo>
                  <a:lnTo>
                    <a:pt x="74132" y="419099"/>
                  </a:lnTo>
                  <a:lnTo>
                    <a:pt x="92609" y="380999"/>
                  </a:lnTo>
                  <a:lnTo>
                    <a:pt x="114004" y="330199"/>
                  </a:lnTo>
                  <a:lnTo>
                    <a:pt x="138179" y="292099"/>
                  </a:lnTo>
                  <a:lnTo>
                    <a:pt x="165000" y="266699"/>
                  </a:lnTo>
                  <a:lnTo>
                    <a:pt x="194329" y="228599"/>
                  </a:lnTo>
                  <a:lnTo>
                    <a:pt x="226030" y="190499"/>
                  </a:lnTo>
                  <a:lnTo>
                    <a:pt x="259967" y="165099"/>
                  </a:lnTo>
                  <a:lnTo>
                    <a:pt x="296004" y="139699"/>
                  </a:lnTo>
                  <a:lnTo>
                    <a:pt x="334003" y="114299"/>
                  </a:lnTo>
                  <a:lnTo>
                    <a:pt x="373830" y="88899"/>
                  </a:lnTo>
                  <a:lnTo>
                    <a:pt x="415347" y="76199"/>
                  </a:lnTo>
                  <a:lnTo>
                    <a:pt x="502907" y="50799"/>
                  </a:lnTo>
                  <a:lnTo>
                    <a:pt x="548677" y="38099"/>
                  </a:lnTo>
                  <a:lnTo>
                    <a:pt x="872496" y="38099"/>
                  </a:lnTo>
                  <a:lnTo>
                    <a:pt x="784357" y="12699"/>
                  </a:lnTo>
                  <a:close/>
                </a:path>
                <a:path w="1287145" h="1282700">
                  <a:moveTo>
                    <a:pt x="872496" y="38099"/>
                  </a:moveTo>
                  <a:lnTo>
                    <a:pt x="738348" y="38099"/>
                  </a:lnTo>
                  <a:lnTo>
                    <a:pt x="784113" y="50799"/>
                  </a:lnTo>
                  <a:lnTo>
                    <a:pt x="871659" y="76199"/>
                  </a:lnTo>
                  <a:lnTo>
                    <a:pt x="913168" y="88899"/>
                  </a:lnTo>
                  <a:lnTo>
                    <a:pt x="952986" y="114299"/>
                  </a:lnTo>
                  <a:lnTo>
                    <a:pt x="990977" y="139699"/>
                  </a:lnTo>
                  <a:lnTo>
                    <a:pt x="1027005" y="165099"/>
                  </a:lnTo>
                  <a:lnTo>
                    <a:pt x="1060934" y="203199"/>
                  </a:lnTo>
                  <a:lnTo>
                    <a:pt x="1092627" y="228599"/>
                  </a:lnTo>
                  <a:lnTo>
                    <a:pt x="1121948" y="266699"/>
                  </a:lnTo>
                  <a:lnTo>
                    <a:pt x="1148761" y="304799"/>
                  </a:lnTo>
                  <a:lnTo>
                    <a:pt x="1172929" y="342899"/>
                  </a:lnTo>
                  <a:lnTo>
                    <a:pt x="1194317" y="380999"/>
                  </a:lnTo>
                  <a:lnTo>
                    <a:pt x="1212789" y="419099"/>
                  </a:lnTo>
                  <a:lnTo>
                    <a:pt x="1228207" y="457199"/>
                  </a:lnTo>
                  <a:lnTo>
                    <a:pt x="1240436" y="507999"/>
                  </a:lnTo>
                  <a:lnTo>
                    <a:pt x="1249340" y="546099"/>
                  </a:lnTo>
                  <a:lnTo>
                    <a:pt x="1254782" y="596899"/>
                  </a:lnTo>
                  <a:lnTo>
                    <a:pt x="1256626" y="647699"/>
                  </a:lnTo>
                  <a:lnTo>
                    <a:pt x="1254782" y="698499"/>
                  </a:lnTo>
                  <a:lnTo>
                    <a:pt x="1249340" y="736599"/>
                  </a:lnTo>
                  <a:lnTo>
                    <a:pt x="1240436" y="787399"/>
                  </a:lnTo>
                  <a:lnTo>
                    <a:pt x="1228207" y="825499"/>
                  </a:lnTo>
                  <a:lnTo>
                    <a:pt x="1212789" y="876299"/>
                  </a:lnTo>
                  <a:lnTo>
                    <a:pt x="1194317" y="914399"/>
                  </a:lnTo>
                  <a:lnTo>
                    <a:pt x="1172929" y="952499"/>
                  </a:lnTo>
                  <a:lnTo>
                    <a:pt x="1148761" y="990599"/>
                  </a:lnTo>
                  <a:lnTo>
                    <a:pt x="1121948" y="1028699"/>
                  </a:lnTo>
                  <a:lnTo>
                    <a:pt x="1092627" y="1066799"/>
                  </a:lnTo>
                  <a:lnTo>
                    <a:pt x="1060934" y="1092199"/>
                  </a:lnTo>
                  <a:lnTo>
                    <a:pt x="1027005" y="1130299"/>
                  </a:lnTo>
                  <a:lnTo>
                    <a:pt x="990977" y="1155699"/>
                  </a:lnTo>
                  <a:lnTo>
                    <a:pt x="952986" y="1181099"/>
                  </a:lnTo>
                  <a:lnTo>
                    <a:pt x="913168" y="1193799"/>
                  </a:lnTo>
                  <a:lnTo>
                    <a:pt x="871659" y="1219199"/>
                  </a:lnTo>
                  <a:lnTo>
                    <a:pt x="828595" y="1231899"/>
                  </a:lnTo>
                  <a:lnTo>
                    <a:pt x="738348" y="1257299"/>
                  </a:lnTo>
                  <a:lnTo>
                    <a:pt x="829085" y="1257299"/>
                  </a:lnTo>
                  <a:lnTo>
                    <a:pt x="872496" y="1244599"/>
                  </a:lnTo>
                  <a:lnTo>
                    <a:pt x="914462" y="1231899"/>
                  </a:lnTo>
                  <a:lnTo>
                    <a:pt x="954859" y="1206499"/>
                  </a:lnTo>
                  <a:lnTo>
                    <a:pt x="993560" y="1181099"/>
                  </a:lnTo>
                  <a:lnTo>
                    <a:pt x="1030440" y="1155699"/>
                  </a:lnTo>
                  <a:lnTo>
                    <a:pt x="1065374" y="1130299"/>
                  </a:lnTo>
                  <a:lnTo>
                    <a:pt x="1098235" y="1104899"/>
                  </a:lnTo>
                  <a:lnTo>
                    <a:pt x="1128898" y="1066799"/>
                  </a:lnTo>
                  <a:lnTo>
                    <a:pt x="1157237" y="1028699"/>
                  </a:lnTo>
                  <a:lnTo>
                    <a:pt x="1183127" y="990599"/>
                  </a:lnTo>
                  <a:lnTo>
                    <a:pt x="1206442" y="952499"/>
                  </a:lnTo>
                  <a:lnTo>
                    <a:pt x="1227056" y="914399"/>
                  </a:lnTo>
                  <a:lnTo>
                    <a:pt x="1244843" y="876299"/>
                  </a:lnTo>
                  <a:lnTo>
                    <a:pt x="1259678" y="825499"/>
                  </a:lnTo>
                  <a:lnTo>
                    <a:pt x="1271435" y="787399"/>
                  </a:lnTo>
                  <a:lnTo>
                    <a:pt x="1279989" y="736599"/>
                  </a:lnTo>
                  <a:lnTo>
                    <a:pt x="1285213" y="698499"/>
                  </a:lnTo>
                  <a:lnTo>
                    <a:pt x="1286982" y="647699"/>
                  </a:lnTo>
                  <a:lnTo>
                    <a:pt x="1285213" y="596899"/>
                  </a:lnTo>
                  <a:lnTo>
                    <a:pt x="1279989" y="546099"/>
                  </a:lnTo>
                  <a:lnTo>
                    <a:pt x="1271435" y="507999"/>
                  </a:lnTo>
                  <a:lnTo>
                    <a:pt x="1259678" y="457199"/>
                  </a:lnTo>
                  <a:lnTo>
                    <a:pt x="1244843" y="419099"/>
                  </a:lnTo>
                  <a:lnTo>
                    <a:pt x="1227056" y="368299"/>
                  </a:lnTo>
                  <a:lnTo>
                    <a:pt x="1206442" y="330199"/>
                  </a:lnTo>
                  <a:lnTo>
                    <a:pt x="1183127" y="292099"/>
                  </a:lnTo>
                  <a:lnTo>
                    <a:pt x="1157237" y="253999"/>
                  </a:lnTo>
                  <a:lnTo>
                    <a:pt x="1128898" y="228599"/>
                  </a:lnTo>
                  <a:lnTo>
                    <a:pt x="1098235" y="190499"/>
                  </a:lnTo>
                  <a:lnTo>
                    <a:pt x="1065374" y="165099"/>
                  </a:lnTo>
                  <a:lnTo>
                    <a:pt x="1030440" y="126999"/>
                  </a:lnTo>
                  <a:lnTo>
                    <a:pt x="993560" y="101599"/>
                  </a:lnTo>
                  <a:lnTo>
                    <a:pt x="954859" y="88899"/>
                  </a:lnTo>
                  <a:lnTo>
                    <a:pt x="914462" y="63499"/>
                  </a:lnTo>
                  <a:lnTo>
                    <a:pt x="872496" y="38099"/>
                  </a:lnTo>
                  <a:close/>
                </a:path>
                <a:path w="1287145" h="1282700">
                  <a:moveTo>
                    <a:pt x="508475" y="1193799"/>
                  </a:moveTo>
                  <a:lnTo>
                    <a:pt x="485406" y="1193799"/>
                  </a:lnTo>
                  <a:lnTo>
                    <a:pt x="524759" y="1206499"/>
                  </a:lnTo>
                  <a:lnTo>
                    <a:pt x="578080" y="1219199"/>
                  </a:lnTo>
                  <a:lnTo>
                    <a:pt x="690837" y="1219199"/>
                  </a:lnTo>
                  <a:lnTo>
                    <a:pt x="737940" y="1206499"/>
                  </a:lnTo>
                  <a:lnTo>
                    <a:pt x="550345" y="1206499"/>
                  </a:lnTo>
                  <a:lnTo>
                    <a:pt x="508475" y="1193799"/>
                  </a:lnTo>
                  <a:close/>
                </a:path>
                <a:path w="1287145" h="1282700">
                  <a:moveTo>
                    <a:pt x="993100" y="1092199"/>
                  </a:moveTo>
                  <a:lnTo>
                    <a:pt x="698421" y="1092199"/>
                  </a:lnTo>
                  <a:lnTo>
                    <a:pt x="712579" y="1104899"/>
                  </a:lnTo>
                  <a:lnTo>
                    <a:pt x="722051" y="1117599"/>
                  </a:lnTo>
                  <a:lnTo>
                    <a:pt x="725505" y="1130299"/>
                  </a:lnTo>
                  <a:lnTo>
                    <a:pt x="717035" y="1168399"/>
                  </a:lnTo>
                  <a:lnTo>
                    <a:pt x="692520" y="1181099"/>
                  </a:lnTo>
                  <a:lnTo>
                    <a:pt x="653296" y="1206499"/>
                  </a:lnTo>
                  <a:lnTo>
                    <a:pt x="784417" y="1206499"/>
                  </a:lnTo>
                  <a:lnTo>
                    <a:pt x="829860" y="1193799"/>
                  </a:lnTo>
                  <a:lnTo>
                    <a:pt x="873858" y="1168399"/>
                  </a:lnTo>
                  <a:lnTo>
                    <a:pt x="916004" y="1155699"/>
                  </a:lnTo>
                  <a:lnTo>
                    <a:pt x="955887" y="1130299"/>
                  </a:lnTo>
                  <a:lnTo>
                    <a:pt x="993100" y="1092199"/>
                  </a:lnTo>
                  <a:close/>
                </a:path>
                <a:path w="1287145" h="1282700">
                  <a:moveTo>
                    <a:pt x="463631" y="1181099"/>
                  </a:moveTo>
                  <a:lnTo>
                    <a:pt x="461477" y="1181099"/>
                  </a:lnTo>
                  <a:lnTo>
                    <a:pt x="461020" y="1193799"/>
                  </a:lnTo>
                  <a:lnTo>
                    <a:pt x="478451" y="1193799"/>
                  </a:lnTo>
                  <a:lnTo>
                    <a:pt x="463631" y="1181099"/>
                  </a:lnTo>
                  <a:close/>
                </a:path>
                <a:path w="1287145" h="1282700">
                  <a:moveTo>
                    <a:pt x="101453" y="457199"/>
                  </a:moveTo>
                  <a:lnTo>
                    <a:pt x="98600" y="457199"/>
                  </a:lnTo>
                  <a:lnTo>
                    <a:pt x="98274" y="469899"/>
                  </a:lnTo>
                  <a:lnTo>
                    <a:pt x="93591" y="482599"/>
                  </a:lnTo>
                  <a:lnTo>
                    <a:pt x="83748" y="520699"/>
                  </a:lnTo>
                  <a:lnTo>
                    <a:pt x="73979" y="571499"/>
                  </a:lnTo>
                  <a:lnTo>
                    <a:pt x="69520" y="647699"/>
                  </a:lnTo>
                  <a:lnTo>
                    <a:pt x="71355" y="698499"/>
                  </a:lnTo>
                  <a:lnTo>
                    <a:pt x="76964" y="736599"/>
                  </a:lnTo>
                  <a:lnTo>
                    <a:pt x="86375" y="787399"/>
                  </a:lnTo>
                  <a:lnTo>
                    <a:pt x="99615" y="838199"/>
                  </a:lnTo>
                  <a:lnTo>
                    <a:pt x="116714" y="876299"/>
                  </a:lnTo>
                  <a:lnTo>
                    <a:pt x="137697" y="914399"/>
                  </a:lnTo>
                  <a:lnTo>
                    <a:pt x="162594" y="965199"/>
                  </a:lnTo>
                  <a:lnTo>
                    <a:pt x="191432" y="990599"/>
                  </a:lnTo>
                  <a:lnTo>
                    <a:pt x="224238" y="1028699"/>
                  </a:lnTo>
                  <a:lnTo>
                    <a:pt x="261041" y="1066799"/>
                  </a:lnTo>
                  <a:lnTo>
                    <a:pt x="301867" y="1092199"/>
                  </a:lnTo>
                  <a:lnTo>
                    <a:pt x="346746" y="1104899"/>
                  </a:lnTo>
                  <a:lnTo>
                    <a:pt x="395704" y="1130299"/>
                  </a:lnTo>
                  <a:lnTo>
                    <a:pt x="429329" y="1142999"/>
                  </a:lnTo>
                  <a:lnTo>
                    <a:pt x="461442" y="1142999"/>
                  </a:lnTo>
                  <a:lnTo>
                    <a:pt x="493218" y="1155699"/>
                  </a:lnTo>
                  <a:lnTo>
                    <a:pt x="525831" y="1155699"/>
                  </a:lnTo>
                  <a:lnTo>
                    <a:pt x="586906" y="1142999"/>
                  </a:lnTo>
                  <a:lnTo>
                    <a:pt x="624089" y="1117599"/>
                  </a:lnTo>
                  <a:lnTo>
                    <a:pt x="650913" y="1104899"/>
                  </a:lnTo>
                  <a:lnTo>
                    <a:pt x="680908" y="1092199"/>
                  </a:lnTo>
                  <a:lnTo>
                    <a:pt x="993100" y="1092199"/>
                  </a:lnTo>
                  <a:lnTo>
                    <a:pt x="1027231" y="1066799"/>
                  </a:lnTo>
                  <a:lnTo>
                    <a:pt x="1057873" y="1028699"/>
                  </a:lnTo>
                  <a:lnTo>
                    <a:pt x="1084616" y="990599"/>
                  </a:lnTo>
                  <a:lnTo>
                    <a:pt x="1090225" y="977899"/>
                  </a:lnTo>
                  <a:lnTo>
                    <a:pt x="346664" y="977899"/>
                  </a:lnTo>
                  <a:lnTo>
                    <a:pt x="314385" y="952499"/>
                  </a:lnTo>
                  <a:lnTo>
                    <a:pt x="295139" y="914399"/>
                  </a:lnTo>
                  <a:lnTo>
                    <a:pt x="288761" y="876299"/>
                  </a:lnTo>
                  <a:lnTo>
                    <a:pt x="293025" y="850899"/>
                  </a:lnTo>
                  <a:lnTo>
                    <a:pt x="305478" y="812799"/>
                  </a:lnTo>
                  <a:lnTo>
                    <a:pt x="325617" y="774699"/>
                  </a:lnTo>
                  <a:lnTo>
                    <a:pt x="352935" y="749299"/>
                  </a:lnTo>
                  <a:lnTo>
                    <a:pt x="392958" y="723899"/>
                  </a:lnTo>
                  <a:lnTo>
                    <a:pt x="126352" y="723899"/>
                  </a:lnTo>
                  <a:lnTo>
                    <a:pt x="103162" y="698499"/>
                  </a:lnTo>
                  <a:lnTo>
                    <a:pt x="87656" y="660399"/>
                  </a:lnTo>
                  <a:lnTo>
                    <a:pt x="82006" y="596899"/>
                  </a:lnTo>
                  <a:lnTo>
                    <a:pt x="84970" y="558799"/>
                  </a:lnTo>
                  <a:lnTo>
                    <a:pt x="91688" y="507999"/>
                  </a:lnTo>
                  <a:lnTo>
                    <a:pt x="98895" y="482599"/>
                  </a:lnTo>
                  <a:lnTo>
                    <a:pt x="103325" y="469899"/>
                  </a:lnTo>
                  <a:lnTo>
                    <a:pt x="103033" y="469899"/>
                  </a:lnTo>
                  <a:lnTo>
                    <a:pt x="101453" y="457199"/>
                  </a:lnTo>
                  <a:close/>
                </a:path>
                <a:path w="1287145" h="1282700">
                  <a:moveTo>
                    <a:pt x="758030" y="558799"/>
                  </a:moveTo>
                  <a:lnTo>
                    <a:pt x="753976" y="558799"/>
                  </a:lnTo>
                  <a:lnTo>
                    <a:pt x="721926" y="584199"/>
                  </a:lnTo>
                  <a:lnTo>
                    <a:pt x="686912" y="609599"/>
                  </a:lnTo>
                  <a:lnTo>
                    <a:pt x="644529" y="634999"/>
                  </a:lnTo>
                  <a:lnTo>
                    <a:pt x="590370" y="660399"/>
                  </a:lnTo>
                  <a:lnTo>
                    <a:pt x="587205" y="711199"/>
                  </a:lnTo>
                  <a:lnTo>
                    <a:pt x="582628" y="749299"/>
                  </a:lnTo>
                  <a:lnTo>
                    <a:pt x="576040" y="787399"/>
                  </a:lnTo>
                  <a:lnTo>
                    <a:pt x="566836" y="825499"/>
                  </a:lnTo>
                  <a:lnTo>
                    <a:pt x="544905" y="876299"/>
                  </a:lnTo>
                  <a:lnTo>
                    <a:pt x="515870" y="914399"/>
                  </a:lnTo>
                  <a:lnTo>
                    <a:pt x="480332" y="952499"/>
                  </a:lnTo>
                  <a:lnTo>
                    <a:pt x="438890" y="977899"/>
                  </a:lnTo>
                  <a:lnTo>
                    <a:pt x="781657" y="977899"/>
                  </a:lnTo>
                  <a:lnTo>
                    <a:pt x="740122" y="952499"/>
                  </a:lnTo>
                  <a:lnTo>
                    <a:pt x="706066" y="927099"/>
                  </a:lnTo>
                  <a:lnTo>
                    <a:pt x="660521" y="863599"/>
                  </a:lnTo>
                  <a:lnTo>
                    <a:pt x="649097" y="825499"/>
                  </a:lnTo>
                  <a:lnTo>
                    <a:pt x="645282" y="787399"/>
                  </a:lnTo>
                  <a:lnTo>
                    <a:pt x="654849" y="711199"/>
                  </a:lnTo>
                  <a:lnTo>
                    <a:pt x="679044" y="660399"/>
                  </a:lnTo>
                  <a:lnTo>
                    <a:pt x="711109" y="622299"/>
                  </a:lnTo>
                  <a:lnTo>
                    <a:pt x="744285" y="596899"/>
                  </a:lnTo>
                  <a:lnTo>
                    <a:pt x="771815" y="584199"/>
                  </a:lnTo>
                  <a:lnTo>
                    <a:pt x="766799" y="571499"/>
                  </a:lnTo>
                  <a:lnTo>
                    <a:pt x="762254" y="571499"/>
                  </a:lnTo>
                  <a:lnTo>
                    <a:pt x="758030" y="558799"/>
                  </a:lnTo>
                  <a:close/>
                </a:path>
                <a:path w="1287145" h="1282700">
                  <a:moveTo>
                    <a:pt x="1125276" y="673099"/>
                  </a:moveTo>
                  <a:lnTo>
                    <a:pt x="882327" y="673099"/>
                  </a:lnTo>
                  <a:lnTo>
                    <a:pt x="924875" y="685799"/>
                  </a:lnTo>
                  <a:lnTo>
                    <a:pt x="958268" y="698499"/>
                  </a:lnTo>
                  <a:lnTo>
                    <a:pt x="982334" y="736599"/>
                  </a:lnTo>
                  <a:lnTo>
                    <a:pt x="996900" y="774699"/>
                  </a:lnTo>
                  <a:lnTo>
                    <a:pt x="1001793" y="812799"/>
                  </a:lnTo>
                  <a:lnTo>
                    <a:pt x="996172" y="850899"/>
                  </a:lnTo>
                  <a:lnTo>
                    <a:pt x="980001" y="888999"/>
                  </a:lnTo>
                  <a:lnTo>
                    <a:pt x="954321" y="927099"/>
                  </a:lnTo>
                  <a:lnTo>
                    <a:pt x="920173" y="952499"/>
                  </a:lnTo>
                  <a:lnTo>
                    <a:pt x="878599" y="977899"/>
                  </a:lnTo>
                  <a:lnTo>
                    <a:pt x="1090225" y="977899"/>
                  </a:lnTo>
                  <a:lnTo>
                    <a:pt x="1107051" y="939799"/>
                  </a:lnTo>
                  <a:lnTo>
                    <a:pt x="1124769" y="888999"/>
                  </a:lnTo>
                  <a:lnTo>
                    <a:pt x="1134415" y="863599"/>
                  </a:lnTo>
                  <a:lnTo>
                    <a:pt x="1141713" y="825499"/>
                  </a:lnTo>
                  <a:lnTo>
                    <a:pt x="1146334" y="800099"/>
                  </a:lnTo>
                  <a:lnTo>
                    <a:pt x="1147948" y="761999"/>
                  </a:lnTo>
                  <a:lnTo>
                    <a:pt x="1138757" y="698499"/>
                  </a:lnTo>
                  <a:lnTo>
                    <a:pt x="1125276" y="673099"/>
                  </a:lnTo>
                  <a:close/>
                </a:path>
                <a:path w="1287145" h="1282700">
                  <a:moveTo>
                    <a:pt x="534088" y="685799"/>
                  </a:moveTo>
                  <a:lnTo>
                    <a:pt x="450093" y="736599"/>
                  </a:lnTo>
                  <a:lnTo>
                    <a:pt x="410776" y="774699"/>
                  </a:lnTo>
                  <a:lnTo>
                    <a:pt x="378144" y="812799"/>
                  </a:lnTo>
                  <a:lnTo>
                    <a:pt x="355871" y="838199"/>
                  </a:lnTo>
                  <a:lnTo>
                    <a:pt x="347630" y="876299"/>
                  </a:lnTo>
                  <a:lnTo>
                    <a:pt x="350828" y="901699"/>
                  </a:lnTo>
                  <a:lnTo>
                    <a:pt x="359868" y="914399"/>
                  </a:lnTo>
                  <a:lnTo>
                    <a:pt x="373917" y="927099"/>
                  </a:lnTo>
                  <a:lnTo>
                    <a:pt x="392144" y="927099"/>
                  </a:lnTo>
                  <a:lnTo>
                    <a:pt x="433474" y="914399"/>
                  </a:lnTo>
                  <a:lnTo>
                    <a:pt x="466489" y="888999"/>
                  </a:lnTo>
                  <a:lnTo>
                    <a:pt x="492124" y="850899"/>
                  </a:lnTo>
                  <a:lnTo>
                    <a:pt x="511312" y="800099"/>
                  </a:lnTo>
                  <a:lnTo>
                    <a:pt x="524989" y="749299"/>
                  </a:lnTo>
                  <a:lnTo>
                    <a:pt x="534088" y="685799"/>
                  </a:lnTo>
                  <a:close/>
                </a:path>
                <a:path w="1287145" h="1282700">
                  <a:moveTo>
                    <a:pt x="1131908" y="558799"/>
                  </a:moveTo>
                  <a:lnTo>
                    <a:pt x="906015" y="558799"/>
                  </a:lnTo>
                  <a:lnTo>
                    <a:pt x="918888" y="571499"/>
                  </a:lnTo>
                  <a:lnTo>
                    <a:pt x="924623" y="584199"/>
                  </a:lnTo>
                  <a:lnTo>
                    <a:pt x="910522" y="609599"/>
                  </a:lnTo>
                  <a:lnTo>
                    <a:pt x="825299" y="609599"/>
                  </a:lnTo>
                  <a:lnTo>
                    <a:pt x="798384" y="622299"/>
                  </a:lnTo>
                  <a:lnTo>
                    <a:pt x="768221" y="634999"/>
                  </a:lnTo>
                  <a:lnTo>
                    <a:pt x="740111" y="673099"/>
                  </a:lnTo>
                  <a:lnTo>
                    <a:pt x="719357" y="711199"/>
                  </a:lnTo>
                  <a:lnTo>
                    <a:pt x="711261" y="774699"/>
                  </a:lnTo>
                  <a:lnTo>
                    <a:pt x="716860" y="825499"/>
                  </a:lnTo>
                  <a:lnTo>
                    <a:pt x="732976" y="863599"/>
                  </a:lnTo>
                  <a:lnTo>
                    <a:pt x="758588" y="901699"/>
                  </a:lnTo>
                  <a:lnTo>
                    <a:pt x="792676" y="914399"/>
                  </a:lnTo>
                  <a:lnTo>
                    <a:pt x="834218" y="927099"/>
                  </a:lnTo>
                  <a:lnTo>
                    <a:pt x="874788" y="914399"/>
                  </a:lnTo>
                  <a:lnTo>
                    <a:pt x="908591" y="888999"/>
                  </a:lnTo>
                  <a:lnTo>
                    <a:pt x="932041" y="863599"/>
                  </a:lnTo>
                  <a:lnTo>
                    <a:pt x="934419" y="850899"/>
                  </a:lnTo>
                  <a:lnTo>
                    <a:pt x="812978" y="850899"/>
                  </a:lnTo>
                  <a:lnTo>
                    <a:pt x="793200" y="825499"/>
                  </a:lnTo>
                  <a:lnTo>
                    <a:pt x="780111" y="800099"/>
                  </a:lnTo>
                  <a:lnTo>
                    <a:pt x="775378" y="774699"/>
                  </a:lnTo>
                  <a:lnTo>
                    <a:pt x="783573" y="736599"/>
                  </a:lnTo>
                  <a:lnTo>
                    <a:pt x="806145" y="711199"/>
                  </a:lnTo>
                  <a:lnTo>
                    <a:pt x="840070" y="685799"/>
                  </a:lnTo>
                  <a:lnTo>
                    <a:pt x="882327" y="673099"/>
                  </a:lnTo>
                  <a:lnTo>
                    <a:pt x="1125276" y="673099"/>
                  </a:lnTo>
                  <a:lnTo>
                    <a:pt x="1118536" y="660399"/>
                  </a:lnTo>
                  <a:lnTo>
                    <a:pt x="1098315" y="634999"/>
                  </a:lnTo>
                  <a:lnTo>
                    <a:pt x="1089124" y="609599"/>
                  </a:lnTo>
                  <a:lnTo>
                    <a:pt x="1092296" y="584199"/>
                  </a:lnTo>
                  <a:lnTo>
                    <a:pt x="1101148" y="571499"/>
                  </a:lnTo>
                  <a:lnTo>
                    <a:pt x="1114685" y="571499"/>
                  </a:lnTo>
                  <a:lnTo>
                    <a:pt x="1131908" y="558799"/>
                  </a:lnTo>
                  <a:close/>
                </a:path>
                <a:path w="1287145" h="1282700">
                  <a:moveTo>
                    <a:pt x="878767" y="723899"/>
                  </a:moveTo>
                  <a:lnTo>
                    <a:pt x="863036" y="736599"/>
                  </a:lnTo>
                  <a:lnTo>
                    <a:pt x="849129" y="736599"/>
                  </a:lnTo>
                  <a:lnTo>
                    <a:pt x="838944" y="749299"/>
                  </a:lnTo>
                  <a:lnTo>
                    <a:pt x="834377" y="761999"/>
                  </a:lnTo>
                  <a:lnTo>
                    <a:pt x="837791" y="787399"/>
                  </a:lnTo>
                  <a:lnTo>
                    <a:pt x="847636" y="800099"/>
                  </a:lnTo>
                  <a:lnTo>
                    <a:pt x="857929" y="812799"/>
                  </a:lnTo>
                  <a:lnTo>
                    <a:pt x="862689" y="825499"/>
                  </a:lnTo>
                  <a:lnTo>
                    <a:pt x="860555" y="838199"/>
                  </a:lnTo>
                  <a:lnTo>
                    <a:pt x="854922" y="850899"/>
                  </a:lnTo>
                  <a:lnTo>
                    <a:pt x="934419" y="850899"/>
                  </a:lnTo>
                  <a:lnTo>
                    <a:pt x="941554" y="812799"/>
                  </a:lnTo>
                  <a:lnTo>
                    <a:pt x="937760" y="787399"/>
                  </a:lnTo>
                  <a:lnTo>
                    <a:pt x="926205" y="749299"/>
                  </a:lnTo>
                  <a:lnTo>
                    <a:pt x="906627" y="736599"/>
                  </a:lnTo>
                  <a:lnTo>
                    <a:pt x="878767" y="723899"/>
                  </a:lnTo>
                  <a:close/>
                </a:path>
                <a:path w="1287145" h="1282700">
                  <a:moveTo>
                    <a:pt x="1095746" y="292099"/>
                  </a:moveTo>
                  <a:lnTo>
                    <a:pt x="860960" y="292099"/>
                  </a:lnTo>
                  <a:lnTo>
                    <a:pt x="888000" y="304799"/>
                  </a:lnTo>
                  <a:lnTo>
                    <a:pt x="907525" y="317499"/>
                  </a:lnTo>
                  <a:lnTo>
                    <a:pt x="919364" y="330199"/>
                  </a:lnTo>
                  <a:lnTo>
                    <a:pt x="923348" y="355599"/>
                  </a:lnTo>
                  <a:lnTo>
                    <a:pt x="914130" y="406399"/>
                  </a:lnTo>
                  <a:lnTo>
                    <a:pt x="888371" y="444499"/>
                  </a:lnTo>
                  <a:lnTo>
                    <a:pt x="848912" y="482599"/>
                  </a:lnTo>
                  <a:lnTo>
                    <a:pt x="798592" y="533399"/>
                  </a:lnTo>
                  <a:lnTo>
                    <a:pt x="803200" y="533399"/>
                  </a:lnTo>
                  <a:lnTo>
                    <a:pt x="809097" y="546099"/>
                  </a:lnTo>
                  <a:lnTo>
                    <a:pt x="816336" y="558799"/>
                  </a:lnTo>
                  <a:lnTo>
                    <a:pt x="1131908" y="558799"/>
                  </a:lnTo>
                  <a:lnTo>
                    <a:pt x="1160566" y="571499"/>
                  </a:lnTo>
                  <a:lnTo>
                    <a:pt x="1183708" y="596899"/>
                  </a:lnTo>
                  <a:lnTo>
                    <a:pt x="1199217" y="634999"/>
                  </a:lnTo>
                  <a:lnTo>
                    <a:pt x="1204979" y="685799"/>
                  </a:lnTo>
                  <a:lnTo>
                    <a:pt x="1201711" y="736599"/>
                  </a:lnTo>
                  <a:lnTo>
                    <a:pt x="1194365" y="787399"/>
                  </a:lnTo>
                  <a:lnTo>
                    <a:pt x="1186971" y="812799"/>
                  </a:lnTo>
                  <a:lnTo>
                    <a:pt x="1183559" y="825499"/>
                  </a:lnTo>
                  <a:lnTo>
                    <a:pt x="1188797" y="825499"/>
                  </a:lnTo>
                  <a:lnTo>
                    <a:pt x="1193534" y="812799"/>
                  </a:lnTo>
                  <a:lnTo>
                    <a:pt x="1203596" y="774699"/>
                  </a:lnTo>
                  <a:lnTo>
                    <a:pt x="1213418" y="723899"/>
                  </a:lnTo>
                  <a:lnTo>
                    <a:pt x="1217440" y="647699"/>
                  </a:lnTo>
                  <a:lnTo>
                    <a:pt x="1215224" y="596899"/>
                  </a:lnTo>
                  <a:lnTo>
                    <a:pt x="1209415" y="546099"/>
                  </a:lnTo>
                  <a:lnTo>
                    <a:pt x="1199953" y="507999"/>
                  </a:lnTo>
                  <a:lnTo>
                    <a:pt x="1186777" y="457199"/>
                  </a:lnTo>
                  <a:lnTo>
                    <a:pt x="1169829" y="419099"/>
                  </a:lnTo>
                  <a:lnTo>
                    <a:pt x="1149047" y="368299"/>
                  </a:lnTo>
                  <a:lnTo>
                    <a:pt x="1124373" y="330199"/>
                  </a:lnTo>
                  <a:lnTo>
                    <a:pt x="1095746" y="292099"/>
                  </a:lnTo>
                  <a:close/>
                </a:path>
                <a:path w="1287145" h="1282700">
                  <a:moveTo>
                    <a:pt x="711667" y="76199"/>
                  </a:moveTo>
                  <a:lnTo>
                    <a:pt x="549169" y="76199"/>
                  </a:lnTo>
                  <a:lnTo>
                    <a:pt x="502791" y="88899"/>
                  </a:lnTo>
                  <a:lnTo>
                    <a:pt x="413601" y="114299"/>
                  </a:lnTo>
                  <a:lnTo>
                    <a:pt x="371577" y="139699"/>
                  </a:lnTo>
                  <a:lnTo>
                    <a:pt x="331793" y="165099"/>
                  </a:lnTo>
                  <a:lnTo>
                    <a:pt x="294644" y="190499"/>
                  </a:lnTo>
                  <a:lnTo>
                    <a:pt x="260523" y="228599"/>
                  </a:lnTo>
                  <a:lnTo>
                    <a:pt x="229825" y="266699"/>
                  </a:lnTo>
                  <a:lnTo>
                    <a:pt x="202945" y="304799"/>
                  </a:lnTo>
                  <a:lnTo>
                    <a:pt x="180276" y="342899"/>
                  </a:lnTo>
                  <a:lnTo>
                    <a:pt x="162213" y="393699"/>
                  </a:lnTo>
                  <a:lnTo>
                    <a:pt x="152563" y="431799"/>
                  </a:lnTo>
                  <a:lnTo>
                    <a:pt x="145263" y="457199"/>
                  </a:lnTo>
                  <a:lnTo>
                    <a:pt x="140641" y="495299"/>
                  </a:lnTo>
                  <a:lnTo>
                    <a:pt x="139027" y="533399"/>
                  </a:lnTo>
                  <a:lnTo>
                    <a:pt x="148219" y="584199"/>
                  </a:lnTo>
                  <a:lnTo>
                    <a:pt x="188660" y="660399"/>
                  </a:lnTo>
                  <a:lnTo>
                    <a:pt x="197852" y="685799"/>
                  </a:lnTo>
                  <a:lnTo>
                    <a:pt x="194425" y="698499"/>
                  </a:lnTo>
                  <a:lnTo>
                    <a:pt x="185149" y="711199"/>
                  </a:lnTo>
                  <a:lnTo>
                    <a:pt x="171525" y="723899"/>
                  </a:lnTo>
                  <a:lnTo>
                    <a:pt x="392958" y="723899"/>
                  </a:lnTo>
                  <a:lnTo>
                    <a:pt x="436489" y="685799"/>
                  </a:lnTo>
                  <a:lnTo>
                    <a:pt x="485032" y="660399"/>
                  </a:lnTo>
                  <a:lnTo>
                    <a:pt x="540094" y="634999"/>
                  </a:lnTo>
                  <a:lnTo>
                    <a:pt x="541440" y="622299"/>
                  </a:lnTo>
                  <a:lnTo>
                    <a:pt x="447663" y="622299"/>
                  </a:lnTo>
                  <a:lnTo>
                    <a:pt x="425355" y="609599"/>
                  </a:lnTo>
                  <a:lnTo>
                    <a:pt x="408723" y="584199"/>
                  </a:lnTo>
                  <a:lnTo>
                    <a:pt x="399277" y="558799"/>
                  </a:lnTo>
                  <a:lnTo>
                    <a:pt x="364550" y="546099"/>
                  </a:lnTo>
                  <a:lnTo>
                    <a:pt x="336673" y="533399"/>
                  </a:lnTo>
                  <a:lnTo>
                    <a:pt x="317813" y="507999"/>
                  </a:lnTo>
                  <a:lnTo>
                    <a:pt x="310141" y="469899"/>
                  </a:lnTo>
                  <a:lnTo>
                    <a:pt x="313066" y="431799"/>
                  </a:lnTo>
                  <a:lnTo>
                    <a:pt x="321508" y="406399"/>
                  </a:lnTo>
                  <a:lnTo>
                    <a:pt x="334965" y="393699"/>
                  </a:lnTo>
                  <a:lnTo>
                    <a:pt x="352935" y="380999"/>
                  </a:lnTo>
                  <a:lnTo>
                    <a:pt x="435561" y="380999"/>
                  </a:lnTo>
                  <a:lnTo>
                    <a:pt x="441401" y="368299"/>
                  </a:lnTo>
                  <a:lnTo>
                    <a:pt x="471448" y="330199"/>
                  </a:lnTo>
                  <a:lnTo>
                    <a:pt x="506647" y="304799"/>
                  </a:lnTo>
                  <a:lnTo>
                    <a:pt x="545463" y="292099"/>
                  </a:lnTo>
                  <a:lnTo>
                    <a:pt x="1095746" y="292099"/>
                  </a:lnTo>
                  <a:lnTo>
                    <a:pt x="1063107" y="266699"/>
                  </a:lnTo>
                  <a:lnTo>
                    <a:pt x="1026396" y="228599"/>
                  </a:lnTo>
                  <a:lnTo>
                    <a:pt x="985552" y="203199"/>
                  </a:lnTo>
                  <a:lnTo>
                    <a:pt x="606048" y="203199"/>
                  </a:lnTo>
                  <a:lnTo>
                    <a:pt x="587811" y="190499"/>
                  </a:lnTo>
                  <a:lnTo>
                    <a:pt x="573754" y="190499"/>
                  </a:lnTo>
                  <a:lnTo>
                    <a:pt x="564709" y="177799"/>
                  </a:lnTo>
                  <a:lnTo>
                    <a:pt x="561509" y="152399"/>
                  </a:lnTo>
                  <a:lnTo>
                    <a:pt x="570225" y="126999"/>
                  </a:lnTo>
                  <a:lnTo>
                    <a:pt x="595145" y="101599"/>
                  </a:lnTo>
                  <a:lnTo>
                    <a:pt x="634428" y="88899"/>
                  </a:lnTo>
                  <a:lnTo>
                    <a:pt x="768956" y="88899"/>
                  </a:lnTo>
                  <a:lnTo>
                    <a:pt x="711667" y="76199"/>
                  </a:lnTo>
                  <a:close/>
                </a:path>
                <a:path w="1287145" h="1282700">
                  <a:moveTo>
                    <a:pt x="545463" y="596899"/>
                  </a:moveTo>
                  <a:lnTo>
                    <a:pt x="529299" y="609599"/>
                  </a:lnTo>
                  <a:lnTo>
                    <a:pt x="511140" y="622299"/>
                  </a:lnTo>
                  <a:lnTo>
                    <a:pt x="542777" y="622299"/>
                  </a:lnTo>
                  <a:lnTo>
                    <a:pt x="545463" y="596899"/>
                  </a:lnTo>
                  <a:close/>
                </a:path>
                <a:path w="1287145" h="1282700">
                  <a:moveTo>
                    <a:pt x="735776" y="444499"/>
                  </a:moveTo>
                  <a:lnTo>
                    <a:pt x="638587" y="444499"/>
                  </a:lnTo>
                  <a:lnTo>
                    <a:pt x="645273" y="457199"/>
                  </a:lnTo>
                  <a:lnTo>
                    <a:pt x="649275" y="457199"/>
                  </a:lnTo>
                  <a:lnTo>
                    <a:pt x="650606" y="469899"/>
                  </a:lnTo>
                  <a:lnTo>
                    <a:pt x="645684" y="495299"/>
                  </a:lnTo>
                  <a:lnTo>
                    <a:pt x="633252" y="507999"/>
                  </a:lnTo>
                  <a:lnTo>
                    <a:pt x="616809" y="533399"/>
                  </a:lnTo>
                  <a:lnTo>
                    <a:pt x="596574" y="571499"/>
                  </a:lnTo>
                  <a:lnTo>
                    <a:pt x="592985" y="609599"/>
                  </a:lnTo>
                  <a:lnTo>
                    <a:pt x="635170" y="584199"/>
                  </a:lnTo>
                  <a:lnTo>
                    <a:pt x="670610" y="558799"/>
                  </a:lnTo>
                  <a:lnTo>
                    <a:pt x="703038" y="533399"/>
                  </a:lnTo>
                  <a:lnTo>
                    <a:pt x="736188" y="520699"/>
                  </a:lnTo>
                  <a:lnTo>
                    <a:pt x="734119" y="507999"/>
                  </a:lnTo>
                  <a:lnTo>
                    <a:pt x="733057" y="495299"/>
                  </a:lnTo>
                  <a:lnTo>
                    <a:pt x="732665" y="482599"/>
                  </a:lnTo>
                  <a:lnTo>
                    <a:pt x="732609" y="469899"/>
                  </a:lnTo>
                  <a:lnTo>
                    <a:pt x="735776" y="444499"/>
                  </a:lnTo>
                  <a:close/>
                </a:path>
                <a:path w="1287145" h="1282700">
                  <a:moveTo>
                    <a:pt x="860960" y="292099"/>
                  </a:moveTo>
                  <a:lnTo>
                    <a:pt x="545463" y="292099"/>
                  </a:lnTo>
                  <a:lnTo>
                    <a:pt x="577481" y="304799"/>
                  </a:lnTo>
                  <a:lnTo>
                    <a:pt x="595801" y="317499"/>
                  </a:lnTo>
                  <a:lnTo>
                    <a:pt x="604099" y="342899"/>
                  </a:lnTo>
                  <a:lnTo>
                    <a:pt x="606048" y="355599"/>
                  </a:lnTo>
                  <a:lnTo>
                    <a:pt x="599529" y="393699"/>
                  </a:lnTo>
                  <a:lnTo>
                    <a:pt x="581821" y="444499"/>
                  </a:lnTo>
                  <a:lnTo>
                    <a:pt x="555694" y="482599"/>
                  </a:lnTo>
                  <a:lnTo>
                    <a:pt x="523921" y="507999"/>
                  </a:lnTo>
                  <a:lnTo>
                    <a:pt x="454518" y="558799"/>
                  </a:lnTo>
                  <a:lnTo>
                    <a:pt x="457016" y="558799"/>
                  </a:lnTo>
                  <a:lnTo>
                    <a:pt x="462343" y="571499"/>
                  </a:lnTo>
                  <a:lnTo>
                    <a:pt x="471339" y="584199"/>
                  </a:lnTo>
                  <a:lnTo>
                    <a:pt x="484846" y="584199"/>
                  </a:lnTo>
                  <a:lnTo>
                    <a:pt x="505567" y="571499"/>
                  </a:lnTo>
                  <a:lnTo>
                    <a:pt x="526285" y="571499"/>
                  </a:lnTo>
                  <a:lnTo>
                    <a:pt x="544998" y="546099"/>
                  </a:lnTo>
                  <a:lnTo>
                    <a:pt x="559706" y="533399"/>
                  </a:lnTo>
                  <a:lnTo>
                    <a:pt x="568563" y="507999"/>
                  </a:lnTo>
                  <a:lnTo>
                    <a:pt x="583768" y="482599"/>
                  </a:lnTo>
                  <a:lnTo>
                    <a:pt x="604317" y="457199"/>
                  </a:lnTo>
                  <a:lnTo>
                    <a:pt x="629204" y="444499"/>
                  </a:lnTo>
                  <a:lnTo>
                    <a:pt x="735776" y="444499"/>
                  </a:lnTo>
                  <a:lnTo>
                    <a:pt x="738943" y="419099"/>
                  </a:lnTo>
                  <a:lnTo>
                    <a:pt x="756745" y="380999"/>
                  </a:lnTo>
                  <a:lnTo>
                    <a:pt x="784215" y="330199"/>
                  </a:lnTo>
                  <a:lnTo>
                    <a:pt x="819554" y="304799"/>
                  </a:lnTo>
                  <a:lnTo>
                    <a:pt x="860960" y="292099"/>
                  </a:lnTo>
                  <a:close/>
                </a:path>
                <a:path w="1287145" h="1282700">
                  <a:moveTo>
                    <a:pt x="435561" y="380999"/>
                  </a:moveTo>
                  <a:lnTo>
                    <a:pt x="363618" y="380999"/>
                  </a:lnTo>
                  <a:lnTo>
                    <a:pt x="367213" y="393699"/>
                  </a:lnTo>
                  <a:lnTo>
                    <a:pt x="367213" y="406399"/>
                  </a:lnTo>
                  <a:lnTo>
                    <a:pt x="365822" y="406399"/>
                  </a:lnTo>
                  <a:lnTo>
                    <a:pt x="362762" y="419099"/>
                  </a:lnTo>
                  <a:lnTo>
                    <a:pt x="359701" y="444499"/>
                  </a:lnTo>
                  <a:lnTo>
                    <a:pt x="358310" y="457199"/>
                  </a:lnTo>
                  <a:lnTo>
                    <a:pt x="360421" y="469899"/>
                  </a:lnTo>
                  <a:lnTo>
                    <a:pt x="367205" y="495299"/>
                  </a:lnTo>
                  <a:lnTo>
                    <a:pt x="379342" y="507999"/>
                  </a:lnTo>
                  <a:lnTo>
                    <a:pt x="397509" y="507999"/>
                  </a:lnTo>
                  <a:lnTo>
                    <a:pt x="402897" y="457199"/>
                  </a:lnTo>
                  <a:lnTo>
                    <a:pt x="418040" y="419099"/>
                  </a:lnTo>
                  <a:lnTo>
                    <a:pt x="435561" y="380999"/>
                  </a:lnTo>
                  <a:close/>
                </a:path>
                <a:path w="1287145" h="1282700">
                  <a:moveTo>
                    <a:pt x="544543" y="342899"/>
                  </a:moveTo>
                  <a:lnTo>
                    <a:pt x="514937" y="355599"/>
                  </a:lnTo>
                  <a:lnTo>
                    <a:pt x="484432" y="393699"/>
                  </a:lnTo>
                  <a:lnTo>
                    <a:pt x="460587" y="457199"/>
                  </a:lnTo>
                  <a:lnTo>
                    <a:pt x="450958" y="507999"/>
                  </a:lnTo>
                  <a:lnTo>
                    <a:pt x="487305" y="482599"/>
                  </a:lnTo>
                  <a:lnTo>
                    <a:pt x="521380" y="444499"/>
                  </a:lnTo>
                  <a:lnTo>
                    <a:pt x="546640" y="393699"/>
                  </a:lnTo>
                  <a:lnTo>
                    <a:pt x="556541" y="368299"/>
                  </a:lnTo>
                  <a:lnTo>
                    <a:pt x="544543" y="342899"/>
                  </a:lnTo>
                  <a:close/>
                </a:path>
                <a:path w="1287145" h="1282700">
                  <a:moveTo>
                    <a:pt x="864419" y="342899"/>
                  </a:moveTo>
                  <a:lnTo>
                    <a:pt x="841039" y="355599"/>
                  </a:lnTo>
                  <a:lnTo>
                    <a:pt x="816002" y="380999"/>
                  </a:lnTo>
                  <a:lnTo>
                    <a:pt x="796042" y="419099"/>
                  </a:lnTo>
                  <a:lnTo>
                    <a:pt x="787892" y="482599"/>
                  </a:lnTo>
                  <a:lnTo>
                    <a:pt x="826738" y="444499"/>
                  </a:lnTo>
                  <a:lnTo>
                    <a:pt x="857745" y="406399"/>
                  </a:lnTo>
                  <a:lnTo>
                    <a:pt x="872958" y="368299"/>
                  </a:lnTo>
                  <a:lnTo>
                    <a:pt x="864419" y="342899"/>
                  </a:lnTo>
                  <a:close/>
                </a:path>
                <a:path w="1287145" h="1282700">
                  <a:moveTo>
                    <a:pt x="793736" y="139699"/>
                  </a:moveTo>
                  <a:lnTo>
                    <a:pt x="761115" y="139699"/>
                  </a:lnTo>
                  <a:lnTo>
                    <a:pt x="700062" y="152399"/>
                  </a:lnTo>
                  <a:lnTo>
                    <a:pt x="662887" y="165099"/>
                  </a:lnTo>
                  <a:lnTo>
                    <a:pt x="636060" y="190499"/>
                  </a:lnTo>
                  <a:lnTo>
                    <a:pt x="606048" y="203199"/>
                  </a:lnTo>
                  <a:lnTo>
                    <a:pt x="985552" y="203199"/>
                  </a:lnTo>
                  <a:lnTo>
                    <a:pt x="940517" y="177799"/>
                  </a:lnTo>
                  <a:lnTo>
                    <a:pt x="891230" y="165099"/>
                  </a:lnTo>
                  <a:lnTo>
                    <a:pt x="857617" y="152399"/>
                  </a:lnTo>
                  <a:lnTo>
                    <a:pt x="825511" y="152399"/>
                  </a:lnTo>
                  <a:lnTo>
                    <a:pt x="793736" y="139699"/>
                  </a:lnTo>
                  <a:close/>
                </a:path>
                <a:path w="1287145" h="1282700">
                  <a:moveTo>
                    <a:pt x="768956" y="88899"/>
                  </a:moveTo>
                  <a:lnTo>
                    <a:pt x="742166" y="88899"/>
                  </a:lnTo>
                  <a:lnTo>
                    <a:pt x="785271" y="101599"/>
                  </a:lnTo>
                  <a:lnTo>
                    <a:pt x="808972" y="101599"/>
                  </a:lnTo>
                  <a:lnTo>
                    <a:pt x="768956" y="88899"/>
                  </a:lnTo>
                  <a:close/>
                </a:path>
                <a:path w="1287145" h="1282700">
                  <a:moveTo>
                    <a:pt x="691447" y="0"/>
                  </a:moveTo>
                  <a:lnTo>
                    <a:pt x="595572" y="0"/>
                  </a:lnTo>
                  <a:lnTo>
                    <a:pt x="548570" y="12699"/>
                  </a:lnTo>
                  <a:lnTo>
                    <a:pt x="738436" y="12699"/>
                  </a:lnTo>
                  <a:lnTo>
                    <a:pt x="69144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GE Inspira" panose="020F0603030400020203" pitchFamily="34" charset="0"/>
              </a:endParaRPr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61142" y="3588836"/>
            <a:ext cx="6384208" cy="20896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lang="pl-PL" dirty="0">
                <a:latin typeface="GE Inspira" panose="020F0603030400020203" pitchFamily="34" charset="0"/>
              </a:rPr>
              <a:t>Excelência Clínica
</a:t>
            </a:r>
            <a:endParaRPr dirty="0">
              <a:latin typeface="GE Inspira" panose="020F0603030400020203" pitchFamily="34" charset="0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861142" y="15678587"/>
            <a:ext cx="6384208" cy="4360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415"/>
              </a:lnSpc>
            </a:pPr>
            <a:r>
              <a:rPr dirty="0">
                <a:latin typeface="GE Inspira" panose="020F0603030400020203" pitchFamily="34" charset="0"/>
              </a:rPr>
              <a:t>gehealthcare.com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61142" y="6180351"/>
            <a:ext cx="6384208" cy="233333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lang="pt-BR" sz="2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O </a:t>
            </a:r>
            <a:r>
              <a:rPr lang="pt-BR" sz="250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Definium</a:t>
            </a:r>
            <a:r>
              <a:rPr lang="pt-BR" sz="2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™ Tempo Pro permite qualidade de imagem consistente e extraordinária entre diferentes tipos de exames, tecnólogos e condições clínicas por meio de aplicações inteligentes e assistivas.
</a:t>
            </a:r>
            <a:endParaRPr sz="2500" dirty="0">
              <a:latin typeface="GE Inspira" panose="020F0603030400020203" pitchFamily="34" charset="0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872577"/>
            <a:ext cx="9001760" cy="14389735"/>
            <a:chOff x="0" y="872577"/>
            <a:chExt cx="9001760" cy="1438973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995948"/>
              <a:ext cx="9001156" cy="726615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872577"/>
              <a:ext cx="8241665" cy="7737475"/>
            </a:xfrm>
            <a:custGeom>
              <a:avLst/>
              <a:gdLst/>
              <a:ahLst/>
              <a:cxnLst/>
              <a:rect l="l" t="t" r="r" b="b"/>
              <a:pathLst>
                <a:path w="8241665" h="7737475">
                  <a:moveTo>
                    <a:pt x="8241535" y="0"/>
                  </a:moveTo>
                  <a:lnTo>
                    <a:pt x="0" y="0"/>
                  </a:lnTo>
                  <a:lnTo>
                    <a:pt x="0" y="7737346"/>
                  </a:lnTo>
                  <a:lnTo>
                    <a:pt x="8241535" y="7737346"/>
                  </a:lnTo>
                  <a:lnTo>
                    <a:pt x="8241535" y="0"/>
                  </a:lnTo>
                  <a:close/>
                </a:path>
              </a:pathLst>
            </a:custGeom>
            <a:solidFill>
              <a:srgbClr val="1F60AD"/>
            </a:solidFill>
          </p:spPr>
          <p:txBody>
            <a:bodyPr wrap="square" lIns="0" tIns="0" rIns="0" bIns="0" rtlCol="0"/>
            <a:lstStyle/>
            <a:p>
              <a:endParaRPr>
                <a:latin typeface="GE Inspira" panose="020F0603030400020203" pitchFamily="34" charset="0"/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892873" y="1455595"/>
              <a:ext cx="1287145" cy="1282700"/>
            </a:xfrm>
            <a:custGeom>
              <a:avLst/>
              <a:gdLst/>
              <a:ahLst/>
              <a:cxnLst/>
              <a:rect l="l" t="t" r="r" b="b"/>
              <a:pathLst>
                <a:path w="1287145" h="1282700">
                  <a:moveTo>
                    <a:pt x="784357" y="12699"/>
                  </a:moveTo>
                  <a:lnTo>
                    <a:pt x="502637" y="12699"/>
                  </a:lnTo>
                  <a:lnTo>
                    <a:pt x="414480" y="38099"/>
                  </a:lnTo>
                  <a:lnTo>
                    <a:pt x="372507" y="63499"/>
                  </a:lnTo>
                  <a:lnTo>
                    <a:pt x="332106" y="88899"/>
                  </a:lnTo>
                  <a:lnTo>
                    <a:pt x="293402" y="101599"/>
                  </a:lnTo>
                  <a:lnTo>
                    <a:pt x="256520" y="126999"/>
                  </a:lnTo>
                  <a:lnTo>
                    <a:pt x="221586" y="165099"/>
                  </a:lnTo>
                  <a:lnTo>
                    <a:pt x="188725" y="190499"/>
                  </a:lnTo>
                  <a:lnTo>
                    <a:pt x="158063" y="228599"/>
                  </a:lnTo>
                  <a:lnTo>
                    <a:pt x="129726" y="253999"/>
                  </a:lnTo>
                  <a:lnTo>
                    <a:pt x="103838" y="292099"/>
                  </a:lnTo>
                  <a:lnTo>
                    <a:pt x="80526" y="330199"/>
                  </a:lnTo>
                  <a:lnTo>
                    <a:pt x="59915" y="368299"/>
                  </a:lnTo>
                  <a:lnTo>
                    <a:pt x="42130" y="419099"/>
                  </a:lnTo>
                  <a:lnTo>
                    <a:pt x="27298" y="457199"/>
                  </a:lnTo>
                  <a:lnTo>
                    <a:pt x="15543" y="507999"/>
                  </a:lnTo>
                  <a:lnTo>
                    <a:pt x="6992" y="546099"/>
                  </a:lnTo>
                  <a:lnTo>
                    <a:pt x="1768" y="596899"/>
                  </a:lnTo>
                  <a:lnTo>
                    <a:pt x="0" y="647699"/>
                  </a:lnTo>
                  <a:lnTo>
                    <a:pt x="1768" y="698499"/>
                  </a:lnTo>
                  <a:lnTo>
                    <a:pt x="6992" y="736599"/>
                  </a:lnTo>
                  <a:lnTo>
                    <a:pt x="15543" y="787399"/>
                  </a:lnTo>
                  <a:lnTo>
                    <a:pt x="27298" y="825499"/>
                  </a:lnTo>
                  <a:lnTo>
                    <a:pt x="42130" y="876299"/>
                  </a:lnTo>
                  <a:lnTo>
                    <a:pt x="59915" y="914399"/>
                  </a:lnTo>
                  <a:lnTo>
                    <a:pt x="80526" y="952499"/>
                  </a:lnTo>
                  <a:lnTo>
                    <a:pt x="103838" y="990599"/>
                  </a:lnTo>
                  <a:lnTo>
                    <a:pt x="129726" y="1028699"/>
                  </a:lnTo>
                  <a:lnTo>
                    <a:pt x="158063" y="1066799"/>
                  </a:lnTo>
                  <a:lnTo>
                    <a:pt x="188725" y="1104899"/>
                  </a:lnTo>
                  <a:lnTo>
                    <a:pt x="221586" y="1130299"/>
                  </a:lnTo>
                  <a:lnTo>
                    <a:pt x="256520" y="1155699"/>
                  </a:lnTo>
                  <a:lnTo>
                    <a:pt x="293402" y="1181099"/>
                  </a:lnTo>
                  <a:lnTo>
                    <a:pt x="332106" y="1206499"/>
                  </a:lnTo>
                  <a:lnTo>
                    <a:pt x="372507" y="1231899"/>
                  </a:lnTo>
                  <a:lnTo>
                    <a:pt x="414480" y="1244599"/>
                  </a:lnTo>
                  <a:lnTo>
                    <a:pt x="457898" y="1257299"/>
                  </a:lnTo>
                  <a:lnTo>
                    <a:pt x="548570" y="1282699"/>
                  </a:lnTo>
                  <a:lnTo>
                    <a:pt x="738436" y="1282699"/>
                  </a:lnTo>
                  <a:lnTo>
                    <a:pt x="829085" y="1257299"/>
                  </a:lnTo>
                  <a:lnTo>
                    <a:pt x="548677" y="1257299"/>
                  </a:lnTo>
                  <a:lnTo>
                    <a:pt x="458418" y="1231899"/>
                  </a:lnTo>
                  <a:lnTo>
                    <a:pt x="415347" y="1219199"/>
                  </a:lnTo>
                  <a:lnTo>
                    <a:pt x="373830" y="1193799"/>
                  </a:lnTo>
                  <a:lnTo>
                    <a:pt x="334003" y="1181099"/>
                  </a:lnTo>
                  <a:lnTo>
                    <a:pt x="296004" y="1155699"/>
                  </a:lnTo>
                  <a:lnTo>
                    <a:pt x="259967" y="1130299"/>
                  </a:lnTo>
                  <a:lnTo>
                    <a:pt x="226030" y="1092199"/>
                  </a:lnTo>
                  <a:lnTo>
                    <a:pt x="194329" y="1066799"/>
                  </a:lnTo>
                  <a:lnTo>
                    <a:pt x="165000" y="1028699"/>
                  </a:lnTo>
                  <a:lnTo>
                    <a:pt x="138179" y="990599"/>
                  </a:lnTo>
                  <a:lnTo>
                    <a:pt x="114004" y="952499"/>
                  </a:lnTo>
                  <a:lnTo>
                    <a:pt x="92609" y="914399"/>
                  </a:lnTo>
                  <a:lnTo>
                    <a:pt x="74132" y="876299"/>
                  </a:lnTo>
                  <a:lnTo>
                    <a:pt x="58709" y="825499"/>
                  </a:lnTo>
                  <a:lnTo>
                    <a:pt x="46475" y="787399"/>
                  </a:lnTo>
                  <a:lnTo>
                    <a:pt x="37568" y="736599"/>
                  </a:lnTo>
                  <a:lnTo>
                    <a:pt x="32124" y="698499"/>
                  </a:lnTo>
                  <a:lnTo>
                    <a:pt x="30279" y="647699"/>
                  </a:lnTo>
                  <a:lnTo>
                    <a:pt x="32124" y="596899"/>
                  </a:lnTo>
                  <a:lnTo>
                    <a:pt x="37568" y="546099"/>
                  </a:lnTo>
                  <a:lnTo>
                    <a:pt x="46475" y="507999"/>
                  </a:lnTo>
                  <a:lnTo>
                    <a:pt x="58709" y="457199"/>
                  </a:lnTo>
                  <a:lnTo>
                    <a:pt x="74132" y="419099"/>
                  </a:lnTo>
                  <a:lnTo>
                    <a:pt x="92609" y="380999"/>
                  </a:lnTo>
                  <a:lnTo>
                    <a:pt x="114004" y="330199"/>
                  </a:lnTo>
                  <a:lnTo>
                    <a:pt x="138179" y="292099"/>
                  </a:lnTo>
                  <a:lnTo>
                    <a:pt x="165000" y="266699"/>
                  </a:lnTo>
                  <a:lnTo>
                    <a:pt x="194329" y="228599"/>
                  </a:lnTo>
                  <a:lnTo>
                    <a:pt x="226030" y="190499"/>
                  </a:lnTo>
                  <a:lnTo>
                    <a:pt x="259967" y="165099"/>
                  </a:lnTo>
                  <a:lnTo>
                    <a:pt x="296004" y="139699"/>
                  </a:lnTo>
                  <a:lnTo>
                    <a:pt x="334003" y="114299"/>
                  </a:lnTo>
                  <a:lnTo>
                    <a:pt x="373830" y="88899"/>
                  </a:lnTo>
                  <a:lnTo>
                    <a:pt x="415347" y="76199"/>
                  </a:lnTo>
                  <a:lnTo>
                    <a:pt x="502907" y="50799"/>
                  </a:lnTo>
                  <a:lnTo>
                    <a:pt x="548677" y="38099"/>
                  </a:lnTo>
                  <a:lnTo>
                    <a:pt x="872496" y="38099"/>
                  </a:lnTo>
                  <a:lnTo>
                    <a:pt x="784357" y="12699"/>
                  </a:lnTo>
                  <a:close/>
                </a:path>
                <a:path w="1287145" h="1282700">
                  <a:moveTo>
                    <a:pt x="872496" y="38099"/>
                  </a:moveTo>
                  <a:lnTo>
                    <a:pt x="738348" y="38099"/>
                  </a:lnTo>
                  <a:lnTo>
                    <a:pt x="784113" y="50799"/>
                  </a:lnTo>
                  <a:lnTo>
                    <a:pt x="871659" y="76199"/>
                  </a:lnTo>
                  <a:lnTo>
                    <a:pt x="913168" y="88899"/>
                  </a:lnTo>
                  <a:lnTo>
                    <a:pt x="952986" y="114299"/>
                  </a:lnTo>
                  <a:lnTo>
                    <a:pt x="990977" y="139699"/>
                  </a:lnTo>
                  <a:lnTo>
                    <a:pt x="1027005" y="165099"/>
                  </a:lnTo>
                  <a:lnTo>
                    <a:pt x="1060934" y="203199"/>
                  </a:lnTo>
                  <a:lnTo>
                    <a:pt x="1092627" y="228599"/>
                  </a:lnTo>
                  <a:lnTo>
                    <a:pt x="1121948" y="266699"/>
                  </a:lnTo>
                  <a:lnTo>
                    <a:pt x="1148761" y="304799"/>
                  </a:lnTo>
                  <a:lnTo>
                    <a:pt x="1172929" y="342899"/>
                  </a:lnTo>
                  <a:lnTo>
                    <a:pt x="1194317" y="380999"/>
                  </a:lnTo>
                  <a:lnTo>
                    <a:pt x="1212789" y="419099"/>
                  </a:lnTo>
                  <a:lnTo>
                    <a:pt x="1228207" y="457199"/>
                  </a:lnTo>
                  <a:lnTo>
                    <a:pt x="1240436" y="507999"/>
                  </a:lnTo>
                  <a:lnTo>
                    <a:pt x="1249340" y="546099"/>
                  </a:lnTo>
                  <a:lnTo>
                    <a:pt x="1254782" y="596899"/>
                  </a:lnTo>
                  <a:lnTo>
                    <a:pt x="1256626" y="647699"/>
                  </a:lnTo>
                  <a:lnTo>
                    <a:pt x="1254782" y="698499"/>
                  </a:lnTo>
                  <a:lnTo>
                    <a:pt x="1249340" y="736599"/>
                  </a:lnTo>
                  <a:lnTo>
                    <a:pt x="1240436" y="787399"/>
                  </a:lnTo>
                  <a:lnTo>
                    <a:pt x="1228207" y="825499"/>
                  </a:lnTo>
                  <a:lnTo>
                    <a:pt x="1212789" y="876299"/>
                  </a:lnTo>
                  <a:lnTo>
                    <a:pt x="1194317" y="914399"/>
                  </a:lnTo>
                  <a:lnTo>
                    <a:pt x="1172929" y="952499"/>
                  </a:lnTo>
                  <a:lnTo>
                    <a:pt x="1148761" y="990599"/>
                  </a:lnTo>
                  <a:lnTo>
                    <a:pt x="1121948" y="1028699"/>
                  </a:lnTo>
                  <a:lnTo>
                    <a:pt x="1092627" y="1066799"/>
                  </a:lnTo>
                  <a:lnTo>
                    <a:pt x="1060934" y="1092199"/>
                  </a:lnTo>
                  <a:lnTo>
                    <a:pt x="1027005" y="1130299"/>
                  </a:lnTo>
                  <a:lnTo>
                    <a:pt x="990977" y="1155699"/>
                  </a:lnTo>
                  <a:lnTo>
                    <a:pt x="952986" y="1181099"/>
                  </a:lnTo>
                  <a:lnTo>
                    <a:pt x="913168" y="1193799"/>
                  </a:lnTo>
                  <a:lnTo>
                    <a:pt x="871659" y="1219199"/>
                  </a:lnTo>
                  <a:lnTo>
                    <a:pt x="828595" y="1231899"/>
                  </a:lnTo>
                  <a:lnTo>
                    <a:pt x="738348" y="1257299"/>
                  </a:lnTo>
                  <a:lnTo>
                    <a:pt x="829085" y="1257299"/>
                  </a:lnTo>
                  <a:lnTo>
                    <a:pt x="872496" y="1244599"/>
                  </a:lnTo>
                  <a:lnTo>
                    <a:pt x="914462" y="1231899"/>
                  </a:lnTo>
                  <a:lnTo>
                    <a:pt x="954859" y="1206499"/>
                  </a:lnTo>
                  <a:lnTo>
                    <a:pt x="993560" y="1181099"/>
                  </a:lnTo>
                  <a:lnTo>
                    <a:pt x="1030440" y="1155699"/>
                  </a:lnTo>
                  <a:lnTo>
                    <a:pt x="1065374" y="1130299"/>
                  </a:lnTo>
                  <a:lnTo>
                    <a:pt x="1098235" y="1104899"/>
                  </a:lnTo>
                  <a:lnTo>
                    <a:pt x="1128898" y="1066799"/>
                  </a:lnTo>
                  <a:lnTo>
                    <a:pt x="1157237" y="1028699"/>
                  </a:lnTo>
                  <a:lnTo>
                    <a:pt x="1183127" y="990599"/>
                  </a:lnTo>
                  <a:lnTo>
                    <a:pt x="1206442" y="952499"/>
                  </a:lnTo>
                  <a:lnTo>
                    <a:pt x="1227056" y="914399"/>
                  </a:lnTo>
                  <a:lnTo>
                    <a:pt x="1244843" y="876299"/>
                  </a:lnTo>
                  <a:lnTo>
                    <a:pt x="1259678" y="825499"/>
                  </a:lnTo>
                  <a:lnTo>
                    <a:pt x="1271435" y="787399"/>
                  </a:lnTo>
                  <a:lnTo>
                    <a:pt x="1279989" y="736599"/>
                  </a:lnTo>
                  <a:lnTo>
                    <a:pt x="1285213" y="698499"/>
                  </a:lnTo>
                  <a:lnTo>
                    <a:pt x="1286982" y="647699"/>
                  </a:lnTo>
                  <a:lnTo>
                    <a:pt x="1285213" y="596899"/>
                  </a:lnTo>
                  <a:lnTo>
                    <a:pt x="1279989" y="546099"/>
                  </a:lnTo>
                  <a:lnTo>
                    <a:pt x="1271435" y="507999"/>
                  </a:lnTo>
                  <a:lnTo>
                    <a:pt x="1259678" y="457199"/>
                  </a:lnTo>
                  <a:lnTo>
                    <a:pt x="1244843" y="419099"/>
                  </a:lnTo>
                  <a:lnTo>
                    <a:pt x="1227056" y="368299"/>
                  </a:lnTo>
                  <a:lnTo>
                    <a:pt x="1206442" y="330199"/>
                  </a:lnTo>
                  <a:lnTo>
                    <a:pt x="1183127" y="292099"/>
                  </a:lnTo>
                  <a:lnTo>
                    <a:pt x="1157237" y="253999"/>
                  </a:lnTo>
                  <a:lnTo>
                    <a:pt x="1128898" y="228599"/>
                  </a:lnTo>
                  <a:lnTo>
                    <a:pt x="1098235" y="190499"/>
                  </a:lnTo>
                  <a:lnTo>
                    <a:pt x="1065374" y="165099"/>
                  </a:lnTo>
                  <a:lnTo>
                    <a:pt x="1030440" y="126999"/>
                  </a:lnTo>
                  <a:lnTo>
                    <a:pt x="993560" y="101599"/>
                  </a:lnTo>
                  <a:lnTo>
                    <a:pt x="954859" y="88899"/>
                  </a:lnTo>
                  <a:lnTo>
                    <a:pt x="914462" y="63499"/>
                  </a:lnTo>
                  <a:lnTo>
                    <a:pt x="872496" y="38099"/>
                  </a:lnTo>
                  <a:close/>
                </a:path>
                <a:path w="1287145" h="1282700">
                  <a:moveTo>
                    <a:pt x="508475" y="1193799"/>
                  </a:moveTo>
                  <a:lnTo>
                    <a:pt x="485406" y="1193799"/>
                  </a:lnTo>
                  <a:lnTo>
                    <a:pt x="524759" y="1206499"/>
                  </a:lnTo>
                  <a:lnTo>
                    <a:pt x="578080" y="1219199"/>
                  </a:lnTo>
                  <a:lnTo>
                    <a:pt x="690837" y="1219199"/>
                  </a:lnTo>
                  <a:lnTo>
                    <a:pt x="737940" y="1206499"/>
                  </a:lnTo>
                  <a:lnTo>
                    <a:pt x="550345" y="1206499"/>
                  </a:lnTo>
                  <a:lnTo>
                    <a:pt x="508475" y="1193799"/>
                  </a:lnTo>
                  <a:close/>
                </a:path>
                <a:path w="1287145" h="1282700">
                  <a:moveTo>
                    <a:pt x="993100" y="1092199"/>
                  </a:moveTo>
                  <a:lnTo>
                    <a:pt x="698421" y="1092199"/>
                  </a:lnTo>
                  <a:lnTo>
                    <a:pt x="712579" y="1104899"/>
                  </a:lnTo>
                  <a:lnTo>
                    <a:pt x="722051" y="1117599"/>
                  </a:lnTo>
                  <a:lnTo>
                    <a:pt x="725505" y="1130299"/>
                  </a:lnTo>
                  <a:lnTo>
                    <a:pt x="717035" y="1168399"/>
                  </a:lnTo>
                  <a:lnTo>
                    <a:pt x="692520" y="1181099"/>
                  </a:lnTo>
                  <a:lnTo>
                    <a:pt x="653296" y="1206499"/>
                  </a:lnTo>
                  <a:lnTo>
                    <a:pt x="784417" y="1206499"/>
                  </a:lnTo>
                  <a:lnTo>
                    <a:pt x="829860" y="1193799"/>
                  </a:lnTo>
                  <a:lnTo>
                    <a:pt x="873858" y="1168399"/>
                  </a:lnTo>
                  <a:lnTo>
                    <a:pt x="916004" y="1155699"/>
                  </a:lnTo>
                  <a:lnTo>
                    <a:pt x="955887" y="1130299"/>
                  </a:lnTo>
                  <a:lnTo>
                    <a:pt x="993100" y="1092199"/>
                  </a:lnTo>
                  <a:close/>
                </a:path>
                <a:path w="1287145" h="1282700">
                  <a:moveTo>
                    <a:pt x="463631" y="1181099"/>
                  </a:moveTo>
                  <a:lnTo>
                    <a:pt x="461477" y="1181099"/>
                  </a:lnTo>
                  <a:lnTo>
                    <a:pt x="461020" y="1193799"/>
                  </a:lnTo>
                  <a:lnTo>
                    <a:pt x="478451" y="1193799"/>
                  </a:lnTo>
                  <a:lnTo>
                    <a:pt x="463631" y="1181099"/>
                  </a:lnTo>
                  <a:close/>
                </a:path>
                <a:path w="1287145" h="1282700">
                  <a:moveTo>
                    <a:pt x="101453" y="457199"/>
                  </a:moveTo>
                  <a:lnTo>
                    <a:pt x="98600" y="457199"/>
                  </a:lnTo>
                  <a:lnTo>
                    <a:pt x="98274" y="469899"/>
                  </a:lnTo>
                  <a:lnTo>
                    <a:pt x="93591" y="482599"/>
                  </a:lnTo>
                  <a:lnTo>
                    <a:pt x="83748" y="520699"/>
                  </a:lnTo>
                  <a:lnTo>
                    <a:pt x="73979" y="571499"/>
                  </a:lnTo>
                  <a:lnTo>
                    <a:pt x="69520" y="647699"/>
                  </a:lnTo>
                  <a:lnTo>
                    <a:pt x="71355" y="698499"/>
                  </a:lnTo>
                  <a:lnTo>
                    <a:pt x="76964" y="736599"/>
                  </a:lnTo>
                  <a:lnTo>
                    <a:pt x="86375" y="787399"/>
                  </a:lnTo>
                  <a:lnTo>
                    <a:pt x="99615" y="838199"/>
                  </a:lnTo>
                  <a:lnTo>
                    <a:pt x="116714" y="876299"/>
                  </a:lnTo>
                  <a:lnTo>
                    <a:pt x="137697" y="914399"/>
                  </a:lnTo>
                  <a:lnTo>
                    <a:pt x="162594" y="965199"/>
                  </a:lnTo>
                  <a:lnTo>
                    <a:pt x="191432" y="990599"/>
                  </a:lnTo>
                  <a:lnTo>
                    <a:pt x="224238" y="1028699"/>
                  </a:lnTo>
                  <a:lnTo>
                    <a:pt x="261041" y="1066799"/>
                  </a:lnTo>
                  <a:lnTo>
                    <a:pt x="301867" y="1092199"/>
                  </a:lnTo>
                  <a:lnTo>
                    <a:pt x="346746" y="1104899"/>
                  </a:lnTo>
                  <a:lnTo>
                    <a:pt x="395704" y="1130299"/>
                  </a:lnTo>
                  <a:lnTo>
                    <a:pt x="429329" y="1142999"/>
                  </a:lnTo>
                  <a:lnTo>
                    <a:pt x="461442" y="1142999"/>
                  </a:lnTo>
                  <a:lnTo>
                    <a:pt x="493218" y="1155699"/>
                  </a:lnTo>
                  <a:lnTo>
                    <a:pt x="525831" y="1155699"/>
                  </a:lnTo>
                  <a:lnTo>
                    <a:pt x="586906" y="1142999"/>
                  </a:lnTo>
                  <a:lnTo>
                    <a:pt x="624089" y="1117599"/>
                  </a:lnTo>
                  <a:lnTo>
                    <a:pt x="650913" y="1104899"/>
                  </a:lnTo>
                  <a:lnTo>
                    <a:pt x="680908" y="1092199"/>
                  </a:lnTo>
                  <a:lnTo>
                    <a:pt x="993100" y="1092199"/>
                  </a:lnTo>
                  <a:lnTo>
                    <a:pt x="1027231" y="1066799"/>
                  </a:lnTo>
                  <a:lnTo>
                    <a:pt x="1057873" y="1028699"/>
                  </a:lnTo>
                  <a:lnTo>
                    <a:pt x="1084616" y="990599"/>
                  </a:lnTo>
                  <a:lnTo>
                    <a:pt x="1090225" y="977899"/>
                  </a:lnTo>
                  <a:lnTo>
                    <a:pt x="346664" y="977899"/>
                  </a:lnTo>
                  <a:lnTo>
                    <a:pt x="314385" y="952499"/>
                  </a:lnTo>
                  <a:lnTo>
                    <a:pt x="295139" y="914399"/>
                  </a:lnTo>
                  <a:lnTo>
                    <a:pt x="288761" y="876299"/>
                  </a:lnTo>
                  <a:lnTo>
                    <a:pt x="293025" y="850899"/>
                  </a:lnTo>
                  <a:lnTo>
                    <a:pt x="305478" y="812799"/>
                  </a:lnTo>
                  <a:lnTo>
                    <a:pt x="325617" y="774699"/>
                  </a:lnTo>
                  <a:lnTo>
                    <a:pt x="352935" y="749299"/>
                  </a:lnTo>
                  <a:lnTo>
                    <a:pt x="392958" y="723899"/>
                  </a:lnTo>
                  <a:lnTo>
                    <a:pt x="126352" y="723899"/>
                  </a:lnTo>
                  <a:lnTo>
                    <a:pt x="103162" y="698499"/>
                  </a:lnTo>
                  <a:lnTo>
                    <a:pt x="87656" y="660399"/>
                  </a:lnTo>
                  <a:lnTo>
                    <a:pt x="82006" y="596899"/>
                  </a:lnTo>
                  <a:lnTo>
                    <a:pt x="84970" y="558799"/>
                  </a:lnTo>
                  <a:lnTo>
                    <a:pt x="91688" y="507999"/>
                  </a:lnTo>
                  <a:lnTo>
                    <a:pt x="98895" y="482599"/>
                  </a:lnTo>
                  <a:lnTo>
                    <a:pt x="103325" y="469899"/>
                  </a:lnTo>
                  <a:lnTo>
                    <a:pt x="103033" y="469899"/>
                  </a:lnTo>
                  <a:lnTo>
                    <a:pt x="101453" y="457199"/>
                  </a:lnTo>
                  <a:close/>
                </a:path>
                <a:path w="1287145" h="1282700">
                  <a:moveTo>
                    <a:pt x="758030" y="558799"/>
                  </a:moveTo>
                  <a:lnTo>
                    <a:pt x="753976" y="558799"/>
                  </a:lnTo>
                  <a:lnTo>
                    <a:pt x="721926" y="584199"/>
                  </a:lnTo>
                  <a:lnTo>
                    <a:pt x="686912" y="609599"/>
                  </a:lnTo>
                  <a:lnTo>
                    <a:pt x="644529" y="634999"/>
                  </a:lnTo>
                  <a:lnTo>
                    <a:pt x="590370" y="660399"/>
                  </a:lnTo>
                  <a:lnTo>
                    <a:pt x="587205" y="711199"/>
                  </a:lnTo>
                  <a:lnTo>
                    <a:pt x="582628" y="749299"/>
                  </a:lnTo>
                  <a:lnTo>
                    <a:pt x="576040" y="787399"/>
                  </a:lnTo>
                  <a:lnTo>
                    <a:pt x="566836" y="825499"/>
                  </a:lnTo>
                  <a:lnTo>
                    <a:pt x="544905" y="876299"/>
                  </a:lnTo>
                  <a:lnTo>
                    <a:pt x="515870" y="914399"/>
                  </a:lnTo>
                  <a:lnTo>
                    <a:pt x="480332" y="952499"/>
                  </a:lnTo>
                  <a:lnTo>
                    <a:pt x="438890" y="977899"/>
                  </a:lnTo>
                  <a:lnTo>
                    <a:pt x="781657" y="977899"/>
                  </a:lnTo>
                  <a:lnTo>
                    <a:pt x="740122" y="952499"/>
                  </a:lnTo>
                  <a:lnTo>
                    <a:pt x="706066" y="927099"/>
                  </a:lnTo>
                  <a:lnTo>
                    <a:pt x="660521" y="863599"/>
                  </a:lnTo>
                  <a:lnTo>
                    <a:pt x="649097" y="825499"/>
                  </a:lnTo>
                  <a:lnTo>
                    <a:pt x="645282" y="787399"/>
                  </a:lnTo>
                  <a:lnTo>
                    <a:pt x="654849" y="711199"/>
                  </a:lnTo>
                  <a:lnTo>
                    <a:pt x="679044" y="660399"/>
                  </a:lnTo>
                  <a:lnTo>
                    <a:pt x="711109" y="622299"/>
                  </a:lnTo>
                  <a:lnTo>
                    <a:pt x="744285" y="596899"/>
                  </a:lnTo>
                  <a:lnTo>
                    <a:pt x="771815" y="584199"/>
                  </a:lnTo>
                  <a:lnTo>
                    <a:pt x="766799" y="571499"/>
                  </a:lnTo>
                  <a:lnTo>
                    <a:pt x="762254" y="571499"/>
                  </a:lnTo>
                  <a:lnTo>
                    <a:pt x="758030" y="558799"/>
                  </a:lnTo>
                  <a:close/>
                </a:path>
                <a:path w="1287145" h="1282700">
                  <a:moveTo>
                    <a:pt x="1125276" y="673099"/>
                  </a:moveTo>
                  <a:lnTo>
                    <a:pt x="882327" y="673099"/>
                  </a:lnTo>
                  <a:lnTo>
                    <a:pt x="924875" y="685799"/>
                  </a:lnTo>
                  <a:lnTo>
                    <a:pt x="958268" y="698499"/>
                  </a:lnTo>
                  <a:lnTo>
                    <a:pt x="982334" y="736599"/>
                  </a:lnTo>
                  <a:lnTo>
                    <a:pt x="996900" y="774699"/>
                  </a:lnTo>
                  <a:lnTo>
                    <a:pt x="1001793" y="812799"/>
                  </a:lnTo>
                  <a:lnTo>
                    <a:pt x="996172" y="850899"/>
                  </a:lnTo>
                  <a:lnTo>
                    <a:pt x="980001" y="888999"/>
                  </a:lnTo>
                  <a:lnTo>
                    <a:pt x="954321" y="927099"/>
                  </a:lnTo>
                  <a:lnTo>
                    <a:pt x="920173" y="952499"/>
                  </a:lnTo>
                  <a:lnTo>
                    <a:pt x="878599" y="977899"/>
                  </a:lnTo>
                  <a:lnTo>
                    <a:pt x="1090225" y="977899"/>
                  </a:lnTo>
                  <a:lnTo>
                    <a:pt x="1107051" y="939799"/>
                  </a:lnTo>
                  <a:lnTo>
                    <a:pt x="1124769" y="888999"/>
                  </a:lnTo>
                  <a:lnTo>
                    <a:pt x="1134415" y="863599"/>
                  </a:lnTo>
                  <a:lnTo>
                    <a:pt x="1141713" y="825499"/>
                  </a:lnTo>
                  <a:lnTo>
                    <a:pt x="1146334" y="800099"/>
                  </a:lnTo>
                  <a:lnTo>
                    <a:pt x="1147948" y="761999"/>
                  </a:lnTo>
                  <a:lnTo>
                    <a:pt x="1138757" y="698499"/>
                  </a:lnTo>
                  <a:lnTo>
                    <a:pt x="1125276" y="673099"/>
                  </a:lnTo>
                  <a:close/>
                </a:path>
                <a:path w="1287145" h="1282700">
                  <a:moveTo>
                    <a:pt x="534088" y="685799"/>
                  </a:moveTo>
                  <a:lnTo>
                    <a:pt x="450093" y="736599"/>
                  </a:lnTo>
                  <a:lnTo>
                    <a:pt x="410776" y="774699"/>
                  </a:lnTo>
                  <a:lnTo>
                    <a:pt x="378144" y="812799"/>
                  </a:lnTo>
                  <a:lnTo>
                    <a:pt x="355871" y="838199"/>
                  </a:lnTo>
                  <a:lnTo>
                    <a:pt x="347630" y="876299"/>
                  </a:lnTo>
                  <a:lnTo>
                    <a:pt x="350828" y="901699"/>
                  </a:lnTo>
                  <a:lnTo>
                    <a:pt x="359868" y="914399"/>
                  </a:lnTo>
                  <a:lnTo>
                    <a:pt x="373917" y="927099"/>
                  </a:lnTo>
                  <a:lnTo>
                    <a:pt x="392144" y="927099"/>
                  </a:lnTo>
                  <a:lnTo>
                    <a:pt x="433474" y="914399"/>
                  </a:lnTo>
                  <a:lnTo>
                    <a:pt x="466489" y="888999"/>
                  </a:lnTo>
                  <a:lnTo>
                    <a:pt x="492124" y="850899"/>
                  </a:lnTo>
                  <a:lnTo>
                    <a:pt x="511312" y="800099"/>
                  </a:lnTo>
                  <a:lnTo>
                    <a:pt x="524989" y="749299"/>
                  </a:lnTo>
                  <a:lnTo>
                    <a:pt x="534088" y="685799"/>
                  </a:lnTo>
                  <a:close/>
                </a:path>
                <a:path w="1287145" h="1282700">
                  <a:moveTo>
                    <a:pt x="1131908" y="558799"/>
                  </a:moveTo>
                  <a:lnTo>
                    <a:pt x="906015" y="558799"/>
                  </a:lnTo>
                  <a:lnTo>
                    <a:pt x="918888" y="571499"/>
                  </a:lnTo>
                  <a:lnTo>
                    <a:pt x="924623" y="584199"/>
                  </a:lnTo>
                  <a:lnTo>
                    <a:pt x="910522" y="609599"/>
                  </a:lnTo>
                  <a:lnTo>
                    <a:pt x="825299" y="609599"/>
                  </a:lnTo>
                  <a:lnTo>
                    <a:pt x="798384" y="622299"/>
                  </a:lnTo>
                  <a:lnTo>
                    <a:pt x="768221" y="634999"/>
                  </a:lnTo>
                  <a:lnTo>
                    <a:pt x="740111" y="673099"/>
                  </a:lnTo>
                  <a:lnTo>
                    <a:pt x="719357" y="711199"/>
                  </a:lnTo>
                  <a:lnTo>
                    <a:pt x="711261" y="774699"/>
                  </a:lnTo>
                  <a:lnTo>
                    <a:pt x="716860" y="825499"/>
                  </a:lnTo>
                  <a:lnTo>
                    <a:pt x="732976" y="863599"/>
                  </a:lnTo>
                  <a:lnTo>
                    <a:pt x="758588" y="901699"/>
                  </a:lnTo>
                  <a:lnTo>
                    <a:pt x="792676" y="914399"/>
                  </a:lnTo>
                  <a:lnTo>
                    <a:pt x="834218" y="927099"/>
                  </a:lnTo>
                  <a:lnTo>
                    <a:pt x="874788" y="914399"/>
                  </a:lnTo>
                  <a:lnTo>
                    <a:pt x="908591" y="888999"/>
                  </a:lnTo>
                  <a:lnTo>
                    <a:pt x="932041" y="863599"/>
                  </a:lnTo>
                  <a:lnTo>
                    <a:pt x="934419" y="850899"/>
                  </a:lnTo>
                  <a:lnTo>
                    <a:pt x="812978" y="850899"/>
                  </a:lnTo>
                  <a:lnTo>
                    <a:pt x="793200" y="825499"/>
                  </a:lnTo>
                  <a:lnTo>
                    <a:pt x="780111" y="800099"/>
                  </a:lnTo>
                  <a:lnTo>
                    <a:pt x="775378" y="774699"/>
                  </a:lnTo>
                  <a:lnTo>
                    <a:pt x="783573" y="736599"/>
                  </a:lnTo>
                  <a:lnTo>
                    <a:pt x="806145" y="711199"/>
                  </a:lnTo>
                  <a:lnTo>
                    <a:pt x="840070" y="685799"/>
                  </a:lnTo>
                  <a:lnTo>
                    <a:pt x="882327" y="673099"/>
                  </a:lnTo>
                  <a:lnTo>
                    <a:pt x="1125276" y="673099"/>
                  </a:lnTo>
                  <a:lnTo>
                    <a:pt x="1118536" y="660399"/>
                  </a:lnTo>
                  <a:lnTo>
                    <a:pt x="1098315" y="634999"/>
                  </a:lnTo>
                  <a:lnTo>
                    <a:pt x="1089124" y="609599"/>
                  </a:lnTo>
                  <a:lnTo>
                    <a:pt x="1092296" y="584199"/>
                  </a:lnTo>
                  <a:lnTo>
                    <a:pt x="1101148" y="571499"/>
                  </a:lnTo>
                  <a:lnTo>
                    <a:pt x="1114685" y="571499"/>
                  </a:lnTo>
                  <a:lnTo>
                    <a:pt x="1131908" y="558799"/>
                  </a:lnTo>
                  <a:close/>
                </a:path>
                <a:path w="1287145" h="1282700">
                  <a:moveTo>
                    <a:pt x="878767" y="723899"/>
                  </a:moveTo>
                  <a:lnTo>
                    <a:pt x="863036" y="736599"/>
                  </a:lnTo>
                  <a:lnTo>
                    <a:pt x="849129" y="736599"/>
                  </a:lnTo>
                  <a:lnTo>
                    <a:pt x="838944" y="749299"/>
                  </a:lnTo>
                  <a:lnTo>
                    <a:pt x="834377" y="761999"/>
                  </a:lnTo>
                  <a:lnTo>
                    <a:pt x="837791" y="787399"/>
                  </a:lnTo>
                  <a:lnTo>
                    <a:pt x="847636" y="800099"/>
                  </a:lnTo>
                  <a:lnTo>
                    <a:pt x="857929" y="812799"/>
                  </a:lnTo>
                  <a:lnTo>
                    <a:pt x="862689" y="825499"/>
                  </a:lnTo>
                  <a:lnTo>
                    <a:pt x="860555" y="838199"/>
                  </a:lnTo>
                  <a:lnTo>
                    <a:pt x="854922" y="850899"/>
                  </a:lnTo>
                  <a:lnTo>
                    <a:pt x="934419" y="850899"/>
                  </a:lnTo>
                  <a:lnTo>
                    <a:pt x="941554" y="812799"/>
                  </a:lnTo>
                  <a:lnTo>
                    <a:pt x="937760" y="787399"/>
                  </a:lnTo>
                  <a:lnTo>
                    <a:pt x="926205" y="749299"/>
                  </a:lnTo>
                  <a:lnTo>
                    <a:pt x="906627" y="736599"/>
                  </a:lnTo>
                  <a:lnTo>
                    <a:pt x="878767" y="723899"/>
                  </a:lnTo>
                  <a:close/>
                </a:path>
                <a:path w="1287145" h="1282700">
                  <a:moveTo>
                    <a:pt x="1095746" y="292099"/>
                  </a:moveTo>
                  <a:lnTo>
                    <a:pt x="860960" y="292099"/>
                  </a:lnTo>
                  <a:lnTo>
                    <a:pt x="888000" y="304799"/>
                  </a:lnTo>
                  <a:lnTo>
                    <a:pt x="907525" y="317499"/>
                  </a:lnTo>
                  <a:lnTo>
                    <a:pt x="919364" y="330199"/>
                  </a:lnTo>
                  <a:lnTo>
                    <a:pt x="923348" y="355599"/>
                  </a:lnTo>
                  <a:lnTo>
                    <a:pt x="914130" y="406399"/>
                  </a:lnTo>
                  <a:lnTo>
                    <a:pt x="888371" y="444499"/>
                  </a:lnTo>
                  <a:lnTo>
                    <a:pt x="848912" y="482599"/>
                  </a:lnTo>
                  <a:lnTo>
                    <a:pt x="798592" y="533399"/>
                  </a:lnTo>
                  <a:lnTo>
                    <a:pt x="803200" y="533399"/>
                  </a:lnTo>
                  <a:lnTo>
                    <a:pt x="809097" y="546099"/>
                  </a:lnTo>
                  <a:lnTo>
                    <a:pt x="816336" y="558799"/>
                  </a:lnTo>
                  <a:lnTo>
                    <a:pt x="1131908" y="558799"/>
                  </a:lnTo>
                  <a:lnTo>
                    <a:pt x="1160566" y="571499"/>
                  </a:lnTo>
                  <a:lnTo>
                    <a:pt x="1183708" y="596899"/>
                  </a:lnTo>
                  <a:lnTo>
                    <a:pt x="1199217" y="634999"/>
                  </a:lnTo>
                  <a:lnTo>
                    <a:pt x="1204979" y="685799"/>
                  </a:lnTo>
                  <a:lnTo>
                    <a:pt x="1201711" y="736599"/>
                  </a:lnTo>
                  <a:lnTo>
                    <a:pt x="1194365" y="787399"/>
                  </a:lnTo>
                  <a:lnTo>
                    <a:pt x="1186971" y="812799"/>
                  </a:lnTo>
                  <a:lnTo>
                    <a:pt x="1183559" y="825499"/>
                  </a:lnTo>
                  <a:lnTo>
                    <a:pt x="1188797" y="825499"/>
                  </a:lnTo>
                  <a:lnTo>
                    <a:pt x="1193534" y="812799"/>
                  </a:lnTo>
                  <a:lnTo>
                    <a:pt x="1203596" y="774699"/>
                  </a:lnTo>
                  <a:lnTo>
                    <a:pt x="1213418" y="723899"/>
                  </a:lnTo>
                  <a:lnTo>
                    <a:pt x="1217440" y="647699"/>
                  </a:lnTo>
                  <a:lnTo>
                    <a:pt x="1215224" y="596899"/>
                  </a:lnTo>
                  <a:lnTo>
                    <a:pt x="1209415" y="546099"/>
                  </a:lnTo>
                  <a:lnTo>
                    <a:pt x="1199953" y="507999"/>
                  </a:lnTo>
                  <a:lnTo>
                    <a:pt x="1186777" y="457199"/>
                  </a:lnTo>
                  <a:lnTo>
                    <a:pt x="1169829" y="419099"/>
                  </a:lnTo>
                  <a:lnTo>
                    <a:pt x="1149047" y="368299"/>
                  </a:lnTo>
                  <a:lnTo>
                    <a:pt x="1124373" y="330199"/>
                  </a:lnTo>
                  <a:lnTo>
                    <a:pt x="1095746" y="292099"/>
                  </a:lnTo>
                  <a:close/>
                </a:path>
                <a:path w="1287145" h="1282700">
                  <a:moveTo>
                    <a:pt x="711667" y="76199"/>
                  </a:moveTo>
                  <a:lnTo>
                    <a:pt x="549169" y="76199"/>
                  </a:lnTo>
                  <a:lnTo>
                    <a:pt x="502791" y="88899"/>
                  </a:lnTo>
                  <a:lnTo>
                    <a:pt x="413601" y="114299"/>
                  </a:lnTo>
                  <a:lnTo>
                    <a:pt x="371577" y="139699"/>
                  </a:lnTo>
                  <a:lnTo>
                    <a:pt x="331793" y="165099"/>
                  </a:lnTo>
                  <a:lnTo>
                    <a:pt x="294644" y="190499"/>
                  </a:lnTo>
                  <a:lnTo>
                    <a:pt x="260523" y="228599"/>
                  </a:lnTo>
                  <a:lnTo>
                    <a:pt x="229825" y="266699"/>
                  </a:lnTo>
                  <a:lnTo>
                    <a:pt x="202945" y="304799"/>
                  </a:lnTo>
                  <a:lnTo>
                    <a:pt x="180276" y="342899"/>
                  </a:lnTo>
                  <a:lnTo>
                    <a:pt x="162213" y="393699"/>
                  </a:lnTo>
                  <a:lnTo>
                    <a:pt x="152563" y="431799"/>
                  </a:lnTo>
                  <a:lnTo>
                    <a:pt x="145263" y="457199"/>
                  </a:lnTo>
                  <a:lnTo>
                    <a:pt x="140641" y="495299"/>
                  </a:lnTo>
                  <a:lnTo>
                    <a:pt x="139027" y="533399"/>
                  </a:lnTo>
                  <a:lnTo>
                    <a:pt x="148219" y="584199"/>
                  </a:lnTo>
                  <a:lnTo>
                    <a:pt x="188660" y="660399"/>
                  </a:lnTo>
                  <a:lnTo>
                    <a:pt x="197852" y="685799"/>
                  </a:lnTo>
                  <a:lnTo>
                    <a:pt x="194425" y="698499"/>
                  </a:lnTo>
                  <a:lnTo>
                    <a:pt x="185149" y="711199"/>
                  </a:lnTo>
                  <a:lnTo>
                    <a:pt x="171525" y="723899"/>
                  </a:lnTo>
                  <a:lnTo>
                    <a:pt x="392958" y="723899"/>
                  </a:lnTo>
                  <a:lnTo>
                    <a:pt x="436489" y="685799"/>
                  </a:lnTo>
                  <a:lnTo>
                    <a:pt x="485032" y="660399"/>
                  </a:lnTo>
                  <a:lnTo>
                    <a:pt x="540094" y="634999"/>
                  </a:lnTo>
                  <a:lnTo>
                    <a:pt x="541440" y="622299"/>
                  </a:lnTo>
                  <a:lnTo>
                    <a:pt x="447663" y="622299"/>
                  </a:lnTo>
                  <a:lnTo>
                    <a:pt x="425355" y="609599"/>
                  </a:lnTo>
                  <a:lnTo>
                    <a:pt x="408723" y="584199"/>
                  </a:lnTo>
                  <a:lnTo>
                    <a:pt x="399277" y="558799"/>
                  </a:lnTo>
                  <a:lnTo>
                    <a:pt x="364550" y="546099"/>
                  </a:lnTo>
                  <a:lnTo>
                    <a:pt x="336673" y="533399"/>
                  </a:lnTo>
                  <a:lnTo>
                    <a:pt x="317813" y="507999"/>
                  </a:lnTo>
                  <a:lnTo>
                    <a:pt x="310141" y="469899"/>
                  </a:lnTo>
                  <a:lnTo>
                    <a:pt x="313066" y="431799"/>
                  </a:lnTo>
                  <a:lnTo>
                    <a:pt x="321508" y="406399"/>
                  </a:lnTo>
                  <a:lnTo>
                    <a:pt x="334965" y="393699"/>
                  </a:lnTo>
                  <a:lnTo>
                    <a:pt x="352935" y="380999"/>
                  </a:lnTo>
                  <a:lnTo>
                    <a:pt x="435561" y="380999"/>
                  </a:lnTo>
                  <a:lnTo>
                    <a:pt x="441401" y="368299"/>
                  </a:lnTo>
                  <a:lnTo>
                    <a:pt x="471448" y="330199"/>
                  </a:lnTo>
                  <a:lnTo>
                    <a:pt x="506647" y="304799"/>
                  </a:lnTo>
                  <a:lnTo>
                    <a:pt x="545463" y="292099"/>
                  </a:lnTo>
                  <a:lnTo>
                    <a:pt x="1095746" y="292099"/>
                  </a:lnTo>
                  <a:lnTo>
                    <a:pt x="1063107" y="266699"/>
                  </a:lnTo>
                  <a:lnTo>
                    <a:pt x="1026396" y="228599"/>
                  </a:lnTo>
                  <a:lnTo>
                    <a:pt x="985552" y="203199"/>
                  </a:lnTo>
                  <a:lnTo>
                    <a:pt x="606048" y="203199"/>
                  </a:lnTo>
                  <a:lnTo>
                    <a:pt x="587811" y="190499"/>
                  </a:lnTo>
                  <a:lnTo>
                    <a:pt x="573754" y="190499"/>
                  </a:lnTo>
                  <a:lnTo>
                    <a:pt x="564709" y="177799"/>
                  </a:lnTo>
                  <a:lnTo>
                    <a:pt x="561509" y="152399"/>
                  </a:lnTo>
                  <a:lnTo>
                    <a:pt x="570225" y="126999"/>
                  </a:lnTo>
                  <a:lnTo>
                    <a:pt x="595145" y="101599"/>
                  </a:lnTo>
                  <a:lnTo>
                    <a:pt x="634428" y="88899"/>
                  </a:lnTo>
                  <a:lnTo>
                    <a:pt x="768956" y="88899"/>
                  </a:lnTo>
                  <a:lnTo>
                    <a:pt x="711667" y="76199"/>
                  </a:lnTo>
                  <a:close/>
                </a:path>
                <a:path w="1287145" h="1282700">
                  <a:moveTo>
                    <a:pt x="545463" y="596899"/>
                  </a:moveTo>
                  <a:lnTo>
                    <a:pt x="529299" y="609599"/>
                  </a:lnTo>
                  <a:lnTo>
                    <a:pt x="511140" y="622299"/>
                  </a:lnTo>
                  <a:lnTo>
                    <a:pt x="542777" y="622299"/>
                  </a:lnTo>
                  <a:lnTo>
                    <a:pt x="545463" y="596899"/>
                  </a:lnTo>
                  <a:close/>
                </a:path>
                <a:path w="1287145" h="1282700">
                  <a:moveTo>
                    <a:pt x="735776" y="444499"/>
                  </a:moveTo>
                  <a:lnTo>
                    <a:pt x="638587" y="444499"/>
                  </a:lnTo>
                  <a:lnTo>
                    <a:pt x="645273" y="457199"/>
                  </a:lnTo>
                  <a:lnTo>
                    <a:pt x="649275" y="457199"/>
                  </a:lnTo>
                  <a:lnTo>
                    <a:pt x="650606" y="469899"/>
                  </a:lnTo>
                  <a:lnTo>
                    <a:pt x="645684" y="495299"/>
                  </a:lnTo>
                  <a:lnTo>
                    <a:pt x="633252" y="507999"/>
                  </a:lnTo>
                  <a:lnTo>
                    <a:pt x="616809" y="533399"/>
                  </a:lnTo>
                  <a:lnTo>
                    <a:pt x="596574" y="571499"/>
                  </a:lnTo>
                  <a:lnTo>
                    <a:pt x="592985" y="609599"/>
                  </a:lnTo>
                  <a:lnTo>
                    <a:pt x="635170" y="584199"/>
                  </a:lnTo>
                  <a:lnTo>
                    <a:pt x="670610" y="558799"/>
                  </a:lnTo>
                  <a:lnTo>
                    <a:pt x="703038" y="533399"/>
                  </a:lnTo>
                  <a:lnTo>
                    <a:pt x="736188" y="520699"/>
                  </a:lnTo>
                  <a:lnTo>
                    <a:pt x="734119" y="507999"/>
                  </a:lnTo>
                  <a:lnTo>
                    <a:pt x="733057" y="495299"/>
                  </a:lnTo>
                  <a:lnTo>
                    <a:pt x="732665" y="482599"/>
                  </a:lnTo>
                  <a:lnTo>
                    <a:pt x="732609" y="469899"/>
                  </a:lnTo>
                  <a:lnTo>
                    <a:pt x="735776" y="444499"/>
                  </a:lnTo>
                  <a:close/>
                </a:path>
                <a:path w="1287145" h="1282700">
                  <a:moveTo>
                    <a:pt x="860960" y="292099"/>
                  </a:moveTo>
                  <a:lnTo>
                    <a:pt x="545463" y="292099"/>
                  </a:lnTo>
                  <a:lnTo>
                    <a:pt x="577481" y="304799"/>
                  </a:lnTo>
                  <a:lnTo>
                    <a:pt x="595801" y="317499"/>
                  </a:lnTo>
                  <a:lnTo>
                    <a:pt x="604099" y="342899"/>
                  </a:lnTo>
                  <a:lnTo>
                    <a:pt x="606048" y="355599"/>
                  </a:lnTo>
                  <a:lnTo>
                    <a:pt x="599529" y="393699"/>
                  </a:lnTo>
                  <a:lnTo>
                    <a:pt x="581821" y="444499"/>
                  </a:lnTo>
                  <a:lnTo>
                    <a:pt x="555694" y="482599"/>
                  </a:lnTo>
                  <a:lnTo>
                    <a:pt x="523921" y="507999"/>
                  </a:lnTo>
                  <a:lnTo>
                    <a:pt x="454518" y="558799"/>
                  </a:lnTo>
                  <a:lnTo>
                    <a:pt x="457016" y="558799"/>
                  </a:lnTo>
                  <a:lnTo>
                    <a:pt x="462343" y="571499"/>
                  </a:lnTo>
                  <a:lnTo>
                    <a:pt x="471339" y="584199"/>
                  </a:lnTo>
                  <a:lnTo>
                    <a:pt x="484846" y="584199"/>
                  </a:lnTo>
                  <a:lnTo>
                    <a:pt x="505567" y="571499"/>
                  </a:lnTo>
                  <a:lnTo>
                    <a:pt x="526285" y="571499"/>
                  </a:lnTo>
                  <a:lnTo>
                    <a:pt x="544998" y="546099"/>
                  </a:lnTo>
                  <a:lnTo>
                    <a:pt x="559706" y="533399"/>
                  </a:lnTo>
                  <a:lnTo>
                    <a:pt x="568563" y="507999"/>
                  </a:lnTo>
                  <a:lnTo>
                    <a:pt x="583768" y="482599"/>
                  </a:lnTo>
                  <a:lnTo>
                    <a:pt x="604317" y="457199"/>
                  </a:lnTo>
                  <a:lnTo>
                    <a:pt x="629204" y="444499"/>
                  </a:lnTo>
                  <a:lnTo>
                    <a:pt x="735776" y="444499"/>
                  </a:lnTo>
                  <a:lnTo>
                    <a:pt x="738943" y="419099"/>
                  </a:lnTo>
                  <a:lnTo>
                    <a:pt x="756745" y="380999"/>
                  </a:lnTo>
                  <a:lnTo>
                    <a:pt x="784215" y="330199"/>
                  </a:lnTo>
                  <a:lnTo>
                    <a:pt x="819554" y="304799"/>
                  </a:lnTo>
                  <a:lnTo>
                    <a:pt x="860960" y="292099"/>
                  </a:lnTo>
                  <a:close/>
                </a:path>
                <a:path w="1287145" h="1282700">
                  <a:moveTo>
                    <a:pt x="435561" y="380999"/>
                  </a:moveTo>
                  <a:lnTo>
                    <a:pt x="363618" y="380999"/>
                  </a:lnTo>
                  <a:lnTo>
                    <a:pt x="367213" y="393699"/>
                  </a:lnTo>
                  <a:lnTo>
                    <a:pt x="367213" y="406399"/>
                  </a:lnTo>
                  <a:lnTo>
                    <a:pt x="365822" y="406399"/>
                  </a:lnTo>
                  <a:lnTo>
                    <a:pt x="362762" y="419099"/>
                  </a:lnTo>
                  <a:lnTo>
                    <a:pt x="359701" y="444499"/>
                  </a:lnTo>
                  <a:lnTo>
                    <a:pt x="358310" y="457199"/>
                  </a:lnTo>
                  <a:lnTo>
                    <a:pt x="360421" y="469899"/>
                  </a:lnTo>
                  <a:lnTo>
                    <a:pt x="367205" y="495299"/>
                  </a:lnTo>
                  <a:lnTo>
                    <a:pt x="379342" y="507999"/>
                  </a:lnTo>
                  <a:lnTo>
                    <a:pt x="397509" y="507999"/>
                  </a:lnTo>
                  <a:lnTo>
                    <a:pt x="402897" y="457199"/>
                  </a:lnTo>
                  <a:lnTo>
                    <a:pt x="418040" y="419099"/>
                  </a:lnTo>
                  <a:lnTo>
                    <a:pt x="435561" y="380999"/>
                  </a:lnTo>
                  <a:close/>
                </a:path>
                <a:path w="1287145" h="1282700">
                  <a:moveTo>
                    <a:pt x="544543" y="342899"/>
                  </a:moveTo>
                  <a:lnTo>
                    <a:pt x="514937" y="355599"/>
                  </a:lnTo>
                  <a:lnTo>
                    <a:pt x="484432" y="393699"/>
                  </a:lnTo>
                  <a:lnTo>
                    <a:pt x="460587" y="457199"/>
                  </a:lnTo>
                  <a:lnTo>
                    <a:pt x="450958" y="507999"/>
                  </a:lnTo>
                  <a:lnTo>
                    <a:pt x="487305" y="482599"/>
                  </a:lnTo>
                  <a:lnTo>
                    <a:pt x="521380" y="444499"/>
                  </a:lnTo>
                  <a:lnTo>
                    <a:pt x="546640" y="393699"/>
                  </a:lnTo>
                  <a:lnTo>
                    <a:pt x="556541" y="368299"/>
                  </a:lnTo>
                  <a:lnTo>
                    <a:pt x="544543" y="342899"/>
                  </a:lnTo>
                  <a:close/>
                </a:path>
                <a:path w="1287145" h="1282700">
                  <a:moveTo>
                    <a:pt x="864419" y="342899"/>
                  </a:moveTo>
                  <a:lnTo>
                    <a:pt x="841039" y="355599"/>
                  </a:lnTo>
                  <a:lnTo>
                    <a:pt x="816002" y="380999"/>
                  </a:lnTo>
                  <a:lnTo>
                    <a:pt x="796042" y="419099"/>
                  </a:lnTo>
                  <a:lnTo>
                    <a:pt x="787892" y="482599"/>
                  </a:lnTo>
                  <a:lnTo>
                    <a:pt x="826738" y="444499"/>
                  </a:lnTo>
                  <a:lnTo>
                    <a:pt x="857745" y="406399"/>
                  </a:lnTo>
                  <a:lnTo>
                    <a:pt x="872958" y="368299"/>
                  </a:lnTo>
                  <a:lnTo>
                    <a:pt x="864419" y="342899"/>
                  </a:lnTo>
                  <a:close/>
                </a:path>
                <a:path w="1287145" h="1282700">
                  <a:moveTo>
                    <a:pt x="793736" y="139699"/>
                  </a:moveTo>
                  <a:lnTo>
                    <a:pt x="761115" y="139699"/>
                  </a:lnTo>
                  <a:lnTo>
                    <a:pt x="700062" y="152399"/>
                  </a:lnTo>
                  <a:lnTo>
                    <a:pt x="662887" y="165099"/>
                  </a:lnTo>
                  <a:lnTo>
                    <a:pt x="636060" y="190499"/>
                  </a:lnTo>
                  <a:lnTo>
                    <a:pt x="606048" y="203199"/>
                  </a:lnTo>
                  <a:lnTo>
                    <a:pt x="985552" y="203199"/>
                  </a:lnTo>
                  <a:lnTo>
                    <a:pt x="940517" y="177799"/>
                  </a:lnTo>
                  <a:lnTo>
                    <a:pt x="891230" y="165099"/>
                  </a:lnTo>
                  <a:lnTo>
                    <a:pt x="857617" y="152399"/>
                  </a:lnTo>
                  <a:lnTo>
                    <a:pt x="825511" y="152399"/>
                  </a:lnTo>
                  <a:lnTo>
                    <a:pt x="793736" y="139699"/>
                  </a:lnTo>
                  <a:close/>
                </a:path>
                <a:path w="1287145" h="1282700">
                  <a:moveTo>
                    <a:pt x="768956" y="88899"/>
                  </a:moveTo>
                  <a:lnTo>
                    <a:pt x="742166" y="88899"/>
                  </a:lnTo>
                  <a:lnTo>
                    <a:pt x="785271" y="101599"/>
                  </a:lnTo>
                  <a:lnTo>
                    <a:pt x="808972" y="101599"/>
                  </a:lnTo>
                  <a:lnTo>
                    <a:pt x="768956" y="88899"/>
                  </a:lnTo>
                  <a:close/>
                </a:path>
                <a:path w="1287145" h="1282700">
                  <a:moveTo>
                    <a:pt x="691447" y="0"/>
                  </a:moveTo>
                  <a:lnTo>
                    <a:pt x="595572" y="0"/>
                  </a:lnTo>
                  <a:lnTo>
                    <a:pt x="548570" y="12699"/>
                  </a:lnTo>
                  <a:lnTo>
                    <a:pt x="738436" y="12699"/>
                  </a:lnTo>
                  <a:lnTo>
                    <a:pt x="69144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GE Inspira" panose="020F0603030400020203" pitchFamily="34" charset="0"/>
              </a:endParaRPr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61142" y="3810947"/>
            <a:ext cx="7070008" cy="31412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lang="pl-PL" dirty="0">
                <a:latin typeface="GE Inspira" panose="020F0603030400020203" pitchFamily="34" charset="0"/>
              </a:rPr>
              <a:t>Operacionalmente Compatível
</a:t>
            </a:r>
            <a:endParaRPr dirty="0">
              <a:latin typeface="GE Inspira" panose="020F0603030400020203" pitchFamily="34" charset="0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861142" y="15678587"/>
            <a:ext cx="7603408" cy="4360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415"/>
              </a:lnSpc>
            </a:pPr>
            <a:r>
              <a:rPr dirty="0">
                <a:latin typeface="GE Inspira" panose="020F0603030400020203" pitchFamily="34" charset="0"/>
              </a:rPr>
              <a:t>gehealthcare.com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61142" y="6402462"/>
            <a:ext cx="7070008" cy="233333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lang="pt-BR" sz="2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O </a:t>
            </a:r>
            <a:r>
              <a:rPr lang="pt-BR" sz="250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Definium</a:t>
            </a:r>
            <a:r>
              <a:rPr lang="pt-BR" sz="2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™ Tempo Pro oferece soluções de frota, serviços inteligentes e uma série de configurações para corresponder idealmente às necessidades clínicas de imagem e aos requisitos operacionais das instalações.
</a:t>
            </a:r>
            <a:endParaRPr sz="2500" dirty="0">
              <a:latin typeface="GE Inspira" panose="020F0603030400020203" pitchFamily="34" charset="0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872577"/>
            <a:ext cx="9001760" cy="14389735"/>
            <a:chOff x="0" y="872577"/>
            <a:chExt cx="9001760" cy="1438973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7694514"/>
              <a:ext cx="9001156" cy="756759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872577"/>
              <a:ext cx="8241665" cy="7723505"/>
            </a:xfrm>
            <a:custGeom>
              <a:avLst/>
              <a:gdLst/>
              <a:ahLst/>
              <a:cxnLst/>
              <a:rect l="l" t="t" r="r" b="b"/>
              <a:pathLst>
                <a:path w="8241665" h="7723505">
                  <a:moveTo>
                    <a:pt x="8241535" y="0"/>
                  </a:moveTo>
                  <a:lnTo>
                    <a:pt x="0" y="0"/>
                  </a:lnTo>
                  <a:lnTo>
                    <a:pt x="0" y="7723067"/>
                  </a:lnTo>
                  <a:lnTo>
                    <a:pt x="8241535" y="7723067"/>
                  </a:lnTo>
                  <a:lnTo>
                    <a:pt x="8241535" y="0"/>
                  </a:lnTo>
                  <a:close/>
                </a:path>
              </a:pathLst>
            </a:custGeom>
            <a:solidFill>
              <a:srgbClr val="1F60AD"/>
            </a:solidFill>
          </p:spPr>
          <p:txBody>
            <a:bodyPr wrap="square" lIns="0" tIns="0" rIns="0" bIns="0" rtlCol="0"/>
            <a:lstStyle/>
            <a:p>
              <a:endParaRPr>
                <a:latin typeface="GE Inspira" panose="020F0603030400020203" pitchFamily="34" charset="0"/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892873" y="1455595"/>
              <a:ext cx="1287145" cy="1282700"/>
            </a:xfrm>
            <a:custGeom>
              <a:avLst/>
              <a:gdLst/>
              <a:ahLst/>
              <a:cxnLst/>
              <a:rect l="l" t="t" r="r" b="b"/>
              <a:pathLst>
                <a:path w="1287145" h="1282700">
                  <a:moveTo>
                    <a:pt x="784357" y="12699"/>
                  </a:moveTo>
                  <a:lnTo>
                    <a:pt x="502637" y="12699"/>
                  </a:lnTo>
                  <a:lnTo>
                    <a:pt x="414480" y="38099"/>
                  </a:lnTo>
                  <a:lnTo>
                    <a:pt x="372507" y="63499"/>
                  </a:lnTo>
                  <a:lnTo>
                    <a:pt x="332106" y="88899"/>
                  </a:lnTo>
                  <a:lnTo>
                    <a:pt x="293402" y="101599"/>
                  </a:lnTo>
                  <a:lnTo>
                    <a:pt x="256520" y="126999"/>
                  </a:lnTo>
                  <a:lnTo>
                    <a:pt x="221586" y="165099"/>
                  </a:lnTo>
                  <a:lnTo>
                    <a:pt x="188725" y="190499"/>
                  </a:lnTo>
                  <a:lnTo>
                    <a:pt x="158063" y="228599"/>
                  </a:lnTo>
                  <a:lnTo>
                    <a:pt x="129726" y="253999"/>
                  </a:lnTo>
                  <a:lnTo>
                    <a:pt x="103838" y="292099"/>
                  </a:lnTo>
                  <a:lnTo>
                    <a:pt x="80526" y="330199"/>
                  </a:lnTo>
                  <a:lnTo>
                    <a:pt x="59915" y="368299"/>
                  </a:lnTo>
                  <a:lnTo>
                    <a:pt x="42130" y="419099"/>
                  </a:lnTo>
                  <a:lnTo>
                    <a:pt x="27298" y="457199"/>
                  </a:lnTo>
                  <a:lnTo>
                    <a:pt x="15543" y="507999"/>
                  </a:lnTo>
                  <a:lnTo>
                    <a:pt x="6992" y="546099"/>
                  </a:lnTo>
                  <a:lnTo>
                    <a:pt x="1768" y="596899"/>
                  </a:lnTo>
                  <a:lnTo>
                    <a:pt x="0" y="647699"/>
                  </a:lnTo>
                  <a:lnTo>
                    <a:pt x="1768" y="698499"/>
                  </a:lnTo>
                  <a:lnTo>
                    <a:pt x="6992" y="736599"/>
                  </a:lnTo>
                  <a:lnTo>
                    <a:pt x="15543" y="787399"/>
                  </a:lnTo>
                  <a:lnTo>
                    <a:pt x="27298" y="825499"/>
                  </a:lnTo>
                  <a:lnTo>
                    <a:pt x="42130" y="876299"/>
                  </a:lnTo>
                  <a:lnTo>
                    <a:pt x="59915" y="914399"/>
                  </a:lnTo>
                  <a:lnTo>
                    <a:pt x="80526" y="952499"/>
                  </a:lnTo>
                  <a:lnTo>
                    <a:pt x="103838" y="990599"/>
                  </a:lnTo>
                  <a:lnTo>
                    <a:pt x="129726" y="1028699"/>
                  </a:lnTo>
                  <a:lnTo>
                    <a:pt x="158063" y="1066799"/>
                  </a:lnTo>
                  <a:lnTo>
                    <a:pt x="188725" y="1104899"/>
                  </a:lnTo>
                  <a:lnTo>
                    <a:pt x="221586" y="1130299"/>
                  </a:lnTo>
                  <a:lnTo>
                    <a:pt x="256520" y="1155699"/>
                  </a:lnTo>
                  <a:lnTo>
                    <a:pt x="293402" y="1181099"/>
                  </a:lnTo>
                  <a:lnTo>
                    <a:pt x="332106" y="1206499"/>
                  </a:lnTo>
                  <a:lnTo>
                    <a:pt x="372507" y="1231899"/>
                  </a:lnTo>
                  <a:lnTo>
                    <a:pt x="414480" y="1244599"/>
                  </a:lnTo>
                  <a:lnTo>
                    <a:pt x="457898" y="1257299"/>
                  </a:lnTo>
                  <a:lnTo>
                    <a:pt x="548570" y="1282699"/>
                  </a:lnTo>
                  <a:lnTo>
                    <a:pt x="738436" y="1282699"/>
                  </a:lnTo>
                  <a:lnTo>
                    <a:pt x="829085" y="1257299"/>
                  </a:lnTo>
                  <a:lnTo>
                    <a:pt x="548677" y="1257299"/>
                  </a:lnTo>
                  <a:lnTo>
                    <a:pt x="458418" y="1231899"/>
                  </a:lnTo>
                  <a:lnTo>
                    <a:pt x="415347" y="1219199"/>
                  </a:lnTo>
                  <a:lnTo>
                    <a:pt x="373830" y="1193799"/>
                  </a:lnTo>
                  <a:lnTo>
                    <a:pt x="334003" y="1181099"/>
                  </a:lnTo>
                  <a:lnTo>
                    <a:pt x="296004" y="1155699"/>
                  </a:lnTo>
                  <a:lnTo>
                    <a:pt x="259967" y="1130299"/>
                  </a:lnTo>
                  <a:lnTo>
                    <a:pt x="226030" y="1092199"/>
                  </a:lnTo>
                  <a:lnTo>
                    <a:pt x="194329" y="1066799"/>
                  </a:lnTo>
                  <a:lnTo>
                    <a:pt x="165000" y="1028699"/>
                  </a:lnTo>
                  <a:lnTo>
                    <a:pt x="138179" y="990599"/>
                  </a:lnTo>
                  <a:lnTo>
                    <a:pt x="114004" y="952499"/>
                  </a:lnTo>
                  <a:lnTo>
                    <a:pt x="92609" y="914399"/>
                  </a:lnTo>
                  <a:lnTo>
                    <a:pt x="74132" y="876299"/>
                  </a:lnTo>
                  <a:lnTo>
                    <a:pt x="58709" y="825499"/>
                  </a:lnTo>
                  <a:lnTo>
                    <a:pt x="46475" y="787399"/>
                  </a:lnTo>
                  <a:lnTo>
                    <a:pt x="37568" y="736599"/>
                  </a:lnTo>
                  <a:lnTo>
                    <a:pt x="32124" y="698499"/>
                  </a:lnTo>
                  <a:lnTo>
                    <a:pt x="30279" y="647699"/>
                  </a:lnTo>
                  <a:lnTo>
                    <a:pt x="32124" y="596899"/>
                  </a:lnTo>
                  <a:lnTo>
                    <a:pt x="37568" y="546099"/>
                  </a:lnTo>
                  <a:lnTo>
                    <a:pt x="46475" y="507999"/>
                  </a:lnTo>
                  <a:lnTo>
                    <a:pt x="58709" y="457199"/>
                  </a:lnTo>
                  <a:lnTo>
                    <a:pt x="74132" y="419099"/>
                  </a:lnTo>
                  <a:lnTo>
                    <a:pt x="92609" y="380999"/>
                  </a:lnTo>
                  <a:lnTo>
                    <a:pt x="114004" y="330199"/>
                  </a:lnTo>
                  <a:lnTo>
                    <a:pt x="138179" y="292099"/>
                  </a:lnTo>
                  <a:lnTo>
                    <a:pt x="165000" y="266699"/>
                  </a:lnTo>
                  <a:lnTo>
                    <a:pt x="194329" y="228599"/>
                  </a:lnTo>
                  <a:lnTo>
                    <a:pt x="226030" y="190499"/>
                  </a:lnTo>
                  <a:lnTo>
                    <a:pt x="259967" y="165099"/>
                  </a:lnTo>
                  <a:lnTo>
                    <a:pt x="296004" y="139699"/>
                  </a:lnTo>
                  <a:lnTo>
                    <a:pt x="334003" y="114299"/>
                  </a:lnTo>
                  <a:lnTo>
                    <a:pt x="373830" y="88899"/>
                  </a:lnTo>
                  <a:lnTo>
                    <a:pt x="415347" y="76199"/>
                  </a:lnTo>
                  <a:lnTo>
                    <a:pt x="502907" y="50799"/>
                  </a:lnTo>
                  <a:lnTo>
                    <a:pt x="548677" y="38099"/>
                  </a:lnTo>
                  <a:lnTo>
                    <a:pt x="872496" y="38099"/>
                  </a:lnTo>
                  <a:lnTo>
                    <a:pt x="784357" y="12699"/>
                  </a:lnTo>
                  <a:close/>
                </a:path>
                <a:path w="1287145" h="1282700">
                  <a:moveTo>
                    <a:pt x="872496" y="38099"/>
                  </a:moveTo>
                  <a:lnTo>
                    <a:pt x="738348" y="38099"/>
                  </a:lnTo>
                  <a:lnTo>
                    <a:pt x="784113" y="50799"/>
                  </a:lnTo>
                  <a:lnTo>
                    <a:pt x="871659" y="76199"/>
                  </a:lnTo>
                  <a:lnTo>
                    <a:pt x="913168" y="88899"/>
                  </a:lnTo>
                  <a:lnTo>
                    <a:pt x="952986" y="114299"/>
                  </a:lnTo>
                  <a:lnTo>
                    <a:pt x="990977" y="139699"/>
                  </a:lnTo>
                  <a:lnTo>
                    <a:pt x="1027005" y="165099"/>
                  </a:lnTo>
                  <a:lnTo>
                    <a:pt x="1060934" y="203199"/>
                  </a:lnTo>
                  <a:lnTo>
                    <a:pt x="1092627" y="228599"/>
                  </a:lnTo>
                  <a:lnTo>
                    <a:pt x="1121948" y="266699"/>
                  </a:lnTo>
                  <a:lnTo>
                    <a:pt x="1148761" y="304799"/>
                  </a:lnTo>
                  <a:lnTo>
                    <a:pt x="1172929" y="342899"/>
                  </a:lnTo>
                  <a:lnTo>
                    <a:pt x="1194317" y="380999"/>
                  </a:lnTo>
                  <a:lnTo>
                    <a:pt x="1212789" y="419099"/>
                  </a:lnTo>
                  <a:lnTo>
                    <a:pt x="1228207" y="457199"/>
                  </a:lnTo>
                  <a:lnTo>
                    <a:pt x="1240436" y="507999"/>
                  </a:lnTo>
                  <a:lnTo>
                    <a:pt x="1249340" y="546099"/>
                  </a:lnTo>
                  <a:lnTo>
                    <a:pt x="1254782" y="596899"/>
                  </a:lnTo>
                  <a:lnTo>
                    <a:pt x="1256626" y="647699"/>
                  </a:lnTo>
                  <a:lnTo>
                    <a:pt x="1254782" y="698499"/>
                  </a:lnTo>
                  <a:lnTo>
                    <a:pt x="1249340" y="736599"/>
                  </a:lnTo>
                  <a:lnTo>
                    <a:pt x="1240436" y="787399"/>
                  </a:lnTo>
                  <a:lnTo>
                    <a:pt x="1228207" y="825499"/>
                  </a:lnTo>
                  <a:lnTo>
                    <a:pt x="1212789" y="876299"/>
                  </a:lnTo>
                  <a:lnTo>
                    <a:pt x="1194317" y="914399"/>
                  </a:lnTo>
                  <a:lnTo>
                    <a:pt x="1172929" y="952499"/>
                  </a:lnTo>
                  <a:lnTo>
                    <a:pt x="1148761" y="990599"/>
                  </a:lnTo>
                  <a:lnTo>
                    <a:pt x="1121948" y="1028699"/>
                  </a:lnTo>
                  <a:lnTo>
                    <a:pt x="1092627" y="1066799"/>
                  </a:lnTo>
                  <a:lnTo>
                    <a:pt x="1060934" y="1092199"/>
                  </a:lnTo>
                  <a:lnTo>
                    <a:pt x="1027005" y="1130299"/>
                  </a:lnTo>
                  <a:lnTo>
                    <a:pt x="990977" y="1155699"/>
                  </a:lnTo>
                  <a:lnTo>
                    <a:pt x="952986" y="1181099"/>
                  </a:lnTo>
                  <a:lnTo>
                    <a:pt x="913168" y="1193799"/>
                  </a:lnTo>
                  <a:lnTo>
                    <a:pt x="871659" y="1219199"/>
                  </a:lnTo>
                  <a:lnTo>
                    <a:pt x="828595" y="1231899"/>
                  </a:lnTo>
                  <a:lnTo>
                    <a:pt x="738348" y="1257299"/>
                  </a:lnTo>
                  <a:lnTo>
                    <a:pt x="829085" y="1257299"/>
                  </a:lnTo>
                  <a:lnTo>
                    <a:pt x="872496" y="1244599"/>
                  </a:lnTo>
                  <a:lnTo>
                    <a:pt x="914462" y="1231899"/>
                  </a:lnTo>
                  <a:lnTo>
                    <a:pt x="954859" y="1206499"/>
                  </a:lnTo>
                  <a:lnTo>
                    <a:pt x="993560" y="1181099"/>
                  </a:lnTo>
                  <a:lnTo>
                    <a:pt x="1030440" y="1155699"/>
                  </a:lnTo>
                  <a:lnTo>
                    <a:pt x="1065374" y="1130299"/>
                  </a:lnTo>
                  <a:lnTo>
                    <a:pt x="1098235" y="1104899"/>
                  </a:lnTo>
                  <a:lnTo>
                    <a:pt x="1128898" y="1066799"/>
                  </a:lnTo>
                  <a:lnTo>
                    <a:pt x="1157237" y="1028699"/>
                  </a:lnTo>
                  <a:lnTo>
                    <a:pt x="1183127" y="990599"/>
                  </a:lnTo>
                  <a:lnTo>
                    <a:pt x="1206442" y="952499"/>
                  </a:lnTo>
                  <a:lnTo>
                    <a:pt x="1227056" y="914399"/>
                  </a:lnTo>
                  <a:lnTo>
                    <a:pt x="1244843" y="876299"/>
                  </a:lnTo>
                  <a:lnTo>
                    <a:pt x="1259678" y="825499"/>
                  </a:lnTo>
                  <a:lnTo>
                    <a:pt x="1271435" y="787399"/>
                  </a:lnTo>
                  <a:lnTo>
                    <a:pt x="1279989" y="736599"/>
                  </a:lnTo>
                  <a:lnTo>
                    <a:pt x="1285213" y="698499"/>
                  </a:lnTo>
                  <a:lnTo>
                    <a:pt x="1286982" y="647699"/>
                  </a:lnTo>
                  <a:lnTo>
                    <a:pt x="1285213" y="596899"/>
                  </a:lnTo>
                  <a:lnTo>
                    <a:pt x="1279989" y="546099"/>
                  </a:lnTo>
                  <a:lnTo>
                    <a:pt x="1271435" y="507999"/>
                  </a:lnTo>
                  <a:lnTo>
                    <a:pt x="1259678" y="457199"/>
                  </a:lnTo>
                  <a:lnTo>
                    <a:pt x="1244843" y="419099"/>
                  </a:lnTo>
                  <a:lnTo>
                    <a:pt x="1227056" y="368299"/>
                  </a:lnTo>
                  <a:lnTo>
                    <a:pt x="1206442" y="330199"/>
                  </a:lnTo>
                  <a:lnTo>
                    <a:pt x="1183127" y="292099"/>
                  </a:lnTo>
                  <a:lnTo>
                    <a:pt x="1157237" y="253999"/>
                  </a:lnTo>
                  <a:lnTo>
                    <a:pt x="1128898" y="228599"/>
                  </a:lnTo>
                  <a:lnTo>
                    <a:pt x="1098235" y="190499"/>
                  </a:lnTo>
                  <a:lnTo>
                    <a:pt x="1065374" y="165099"/>
                  </a:lnTo>
                  <a:lnTo>
                    <a:pt x="1030440" y="126999"/>
                  </a:lnTo>
                  <a:lnTo>
                    <a:pt x="993560" y="101599"/>
                  </a:lnTo>
                  <a:lnTo>
                    <a:pt x="954859" y="88899"/>
                  </a:lnTo>
                  <a:lnTo>
                    <a:pt x="914462" y="63499"/>
                  </a:lnTo>
                  <a:lnTo>
                    <a:pt x="872496" y="38099"/>
                  </a:lnTo>
                  <a:close/>
                </a:path>
                <a:path w="1287145" h="1282700">
                  <a:moveTo>
                    <a:pt x="508475" y="1193799"/>
                  </a:moveTo>
                  <a:lnTo>
                    <a:pt x="485406" y="1193799"/>
                  </a:lnTo>
                  <a:lnTo>
                    <a:pt x="524759" y="1206499"/>
                  </a:lnTo>
                  <a:lnTo>
                    <a:pt x="578080" y="1219199"/>
                  </a:lnTo>
                  <a:lnTo>
                    <a:pt x="690837" y="1219199"/>
                  </a:lnTo>
                  <a:lnTo>
                    <a:pt x="737940" y="1206499"/>
                  </a:lnTo>
                  <a:lnTo>
                    <a:pt x="550345" y="1206499"/>
                  </a:lnTo>
                  <a:lnTo>
                    <a:pt x="508475" y="1193799"/>
                  </a:lnTo>
                  <a:close/>
                </a:path>
                <a:path w="1287145" h="1282700">
                  <a:moveTo>
                    <a:pt x="993100" y="1092199"/>
                  </a:moveTo>
                  <a:lnTo>
                    <a:pt x="698421" y="1092199"/>
                  </a:lnTo>
                  <a:lnTo>
                    <a:pt x="712579" y="1104899"/>
                  </a:lnTo>
                  <a:lnTo>
                    <a:pt x="722051" y="1117599"/>
                  </a:lnTo>
                  <a:lnTo>
                    <a:pt x="725505" y="1130299"/>
                  </a:lnTo>
                  <a:lnTo>
                    <a:pt x="717035" y="1168399"/>
                  </a:lnTo>
                  <a:lnTo>
                    <a:pt x="692520" y="1181099"/>
                  </a:lnTo>
                  <a:lnTo>
                    <a:pt x="653296" y="1206499"/>
                  </a:lnTo>
                  <a:lnTo>
                    <a:pt x="784417" y="1206499"/>
                  </a:lnTo>
                  <a:lnTo>
                    <a:pt x="829860" y="1193799"/>
                  </a:lnTo>
                  <a:lnTo>
                    <a:pt x="873858" y="1168399"/>
                  </a:lnTo>
                  <a:lnTo>
                    <a:pt x="916004" y="1155699"/>
                  </a:lnTo>
                  <a:lnTo>
                    <a:pt x="955887" y="1130299"/>
                  </a:lnTo>
                  <a:lnTo>
                    <a:pt x="993100" y="1092199"/>
                  </a:lnTo>
                  <a:close/>
                </a:path>
                <a:path w="1287145" h="1282700">
                  <a:moveTo>
                    <a:pt x="463631" y="1181099"/>
                  </a:moveTo>
                  <a:lnTo>
                    <a:pt x="461477" y="1181099"/>
                  </a:lnTo>
                  <a:lnTo>
                    <a:pt x="461020" y="1193799"/>
                  </a:lnTo>
                  <a:lnTo>
                    <a:pt x="478451" y="1193799"/>
                  </a:lnTo>
                  <a:lnTo>
                    <a:pt x="463631" y="1181099"/>
                  </a:lnTo>
                  <a:close/>
                </a:path>
                <a:path w="1287145" h="1282700">
                  <a:moveTo>
                    <a:pt x="101453" y="457199"/>
                  </a:moveTo>
                  <a:lnTo>
                    <a:pt x="98600" y="457199"/>
                  </a:lnTo>
                  <a:lnTo>
                    <a:pt x="98274" y="469899"/>
                  </a:lnTo>
                  <a:lnTo>
                    <a:pt x="93591" y="482599"/>
                  </a:lnTo>
                  <a:lnTo>
                    <a:pt x="83748" y="520699"/>
                  </a:lnTo>
                  <a:lnTo>
                    <a:pt x="73979" y="571499"/>
                  </a:lnTo>
                  <a:lnTo>
                    <a:pt x="69520" y="647699"/>
                  </a:lnTo>
                  <a:lnTo>
                    <a:pt x="71355" y="698499"/>
                  </a:lnTo>
                  <a:lnTo>
                    <a:pt x="76964" y="736599"/>
                  </a:lnTo>
                  <a:lnTo>
                    <a:pt x="86375" y="787399"/>
                  </a:lnTo>
                  <a:lnTo>
                    <a:pt x="99615" y="838199"/>
                  </a:lnTo>
                  <a:lnTo>
                    <a:pt x="116714" y="876299"/>
                  </a:lnTo>
                  <a:lnTo>
                    <a:pt x="137697" y="914399"/>
                  </a:lnTo>
                  <a:lnTo>
                    <a:pt x="162594" y="965199"/>
                  </a:lnTo>
                  <a:lnTo>
                    <a:pt x="191432" y="990599"/>
                  </a:lnTo>
                  <a:lnTo>
                    <a:pt x="224238" y="1028699"/>
                  </a:lnTo>
                  <a:lnTo>
                    <a:pt x="261041" y="1066799"/>
                  </a:lnTo>
                  <a:lnTo>
                    <a:pt x="301867" y="1092199"/>
                  </a:lnTo>
                  <a:lnTo>
                    <a:pt x="346746" y="1104899"/>
                  </a:lnTo>
                  <a:lnTo>
                    <a:pt x="395704" y="1130299"/>
                  </a:lnTo>
                  <a:lnTo>
                    <a:pt x="429329" y="1142999"/>
                  </a:lnTo>
                  <a:lnTo>
                    <a:pt x="461442" y="1142999"/>
                  </a:lnTo>
                  <a:lnTo>
                    <a:pt x="493218" y="1155699"/>
                  </a:lnTo>
                  <a:lnTo>
                    <a:pt x="525831" y="1155699"/>
                  </a:lnTo>
                  <a:lnTo>
                    <a:pt x="586906" y="1142999"/>
                  </a:lnTo>
                  <a:lnTo>
                    <a:pt x="624089" y="1117599"/>
                  </a:lnTo>
                  <a:lnTo>
                    <a:pt x="650913" y="1104899"/>
                  </a:lnTo>
                  <a:lnTo>
                    <a:pt x="680908" y="1092199"/>
                  </a:lnTo>
                  <a:lnTo>
                    <a:pt x="993100" y="1092199"/>
                  </a:lnTo>
                  <a:lnTo>
                    <a:pt x="1027231" y="1066799"/>
                  </a:lnTo>
                  <a:lnTo>
                    <a:pt x="1057873" y="1028699"/>
                  </a:lnTo>
                  <a:lnTo>
                    <a:pt x="1084616" y="990599"/>
                  </a:lnTo>
                  <a:lnTo>
                    <a:pt x="1090225" y="977899"/>
                  </a:lnTo>
                  <a:lnTo>
                    <a:pt x="346664" y="977899"/>
                  </a:lnTo>
                  <a:lnTo>
                    <a:pt x="314385" y="952499"/>
                  </a:lnTo>
                  <a:lnTo>
                    <a:pt x="295139" y="914399"/>
                  </a:lnTo>
                  <a:lnTo>
                    <a:pt x="288761" y="876299"/>
                  </a:lnTo>
                  <a:lnTo>
                    <a:pt x="293025" y="850899"/>
                  </a:lnTo>
                  <a:lnTo>
                    <a:pt x="305478" y="812799"/>
                  </a:lnTo>
                  <a:lnTo>
                    <a:pt x="325617" y="774699"/>
                  </a:lnTo>
                  <a:lnTo>
                    <a:pt x="352935" y="749299"/>
                  </a:lnTo>
                  <a:lnTo>
                    <a:pt x="392958" y="723899"/>
                  </a:lnTo>
                  <a:lnTo>
                    <a:pt x="126352" y="723899"/>
                  </a:lnTo>
                  <a:lnTo>
                    <a:pt x="103162" y="698499"/>
                  </a:lnTo>
                  <a:lnTo>
                    <a:pt x="87656" y="660399"/>
                  </a:lnTo>
                  <a:lnTo>
                    <a:pt x="82006" y="596899"/>
                  </a:lnTo>
                  <a:lnTo>
                    <a:pt x="84970" y="558799"/>
                  </a:lnTo>
                  <a:lnTo>
                    <a:pt x="91688" y="507999"/>
                  </a:lnTo>
                  <a:lnTo>
                    <a:pt x="98895" y="482599"/>
                  </a:lnTo>
                  <a:lnTo>
                    <a:pt x="103325" y="469899"/>
                  </a:lnTo>
                  <a:lnTo>
                    <a:pt x="103033" y="469899"/>
                  </a:lnTo>
                  <a:lnTo>
                    <a:pt x="101453" y="457199"/>
                  </a:lnTo>
                  <a:close/>
                </a:path>
                <a:path w="1287145" h="1282700">
                  <a:moveTo>
                    <a:pt x="758030" y="558799"/>
                  </a:moveTo>
                  <a:lnTo>
                    <a:pt x="753976" y="558799"/>
                  </a:lnTo>
                  <a:lnTo>
                    <a:pt x="721926" y="584199"/>
                  </a:lnTo>
                  <a:lnTo>
                    <a:pt x="686912" y="609599"/>
                  </a:lnTo>
                  <a:lnTo>
                    <a:pt x="644529" y="634999"/>
                  </a:lnTo>
                  <a:lnTo>
                    <a:pt x="590370" y="660399"/>
                  </a:lnTo>
                  <a:lnTo>
                    <a:pt x="587205" y="711199"/>
                  </a:lnTo>
                  <a:lnTo>
                    <a:pt x="582628" y="749299"/>
                  </a:lnTo>
                  <a:lnTo>
                    <a:pt x="576040" y="787399"/>
                  </a:lnTo>
                  <a:lnTo>
                    <a:pt x="566836" y="825499"/>
                  </a:lnTo>
                  <a:lnTo>
                    <a:pt x="544905" y="876299"/>
                  </a:lnTo>
                  <a:lnTo>
                    <a:pt x="515870" y="914399"/>
                  </a:lnTo>
                  <a:lnTo>
                    <a:pt x="480332" y="952499"/>
                  </a:lnTo>
                  <a:lnTo>
                    <a:pt x="438890" y="977899"/>
                  </a:lnTo>
                  <a:lnTo>
                    <a:pt x="781657" y="977899"/>
                  </a:lnTo>
                  <a:lnTo>
                    <a:pt x="740122" y="952499"/>
                  </a:lnTo>
                  <a:lnTo>
                    <a:pt x="706066" y="927099"/>
                  </a:lnTo>
                  <a:lnTo>
                    <a:pt x="660521" y="863599"/>
                  </a:lnTo>
                  <a:lnTo>
                    <a:pt x="649097" y="825499"/>
                  </a:lnTo>
                  <a:lnTo>
                    <a:pt x="645282" y="787399"/>
                  </a:lnTo>
                  <a:lnTo>
                    <a:pt x="654849" y="711199"/>
                  </a:lnTo>
                  <a:lnTo>
                    <a:pt x="679044" y="660399"/>
                  </a:lnTo>
                  <a:lnTo>
                    <a:pt x="711109" y="622299"/>
                  </a:lnTo>
                  <a:lnTo>
                    <a:pt x="744285" y="596899"/>
                  </a:lnTo>
                  <a:lnTo>
                    <a:pt x="771815" y="584199"/>
                  </a:lnTo>
                  <a:lnTo>
                    <a:pt x="766799" y="571499"/>
                  </a:lnTo>
                  <a:lnTo>
                    <a:pt x="762254" y="571499"/>
                  </a:lnTo>
                  <a:lnTo>
                    <a:pt x="758030" y="558799"/>
                  </a:lnTo>
                  <a:close/>
                </a:path>
                <a:path w="1287145" h="1282700">
                  <a:moveTo>
                    <a:pt x="1125276" y="673099"/>
                  </a:moveTo>
                  <a:lnTo>
                    <a:pt x="882327" y="673099"/>
                  </a:lnTo>
                  <a:lnTo>
                    <a:pt x="924875" y="685799"/>
                  </a:lnTo>
                  <a:lnTo>
                    <a:pt x="958268" y="698499"/>
                  </a:lnTo>
                  <a:lnTo>
                    <a:pt x="982334" y="736599"/>
                  </a:lnTo>
                  <a:lnTo>
                    <a:pt x="996900" y="774699"/>
                  </a:lnTo>
                  <a:lnTo>
                    <a:pt x="1001793" y="812799"/>
                  </a:lnTo>
                  <a:lnTo>
                    <a:pt x="996172" y="850899"/>
                  </a:lnTo>
                  <a:lnTo>
                    <a:pt x="980001" y="888999"/>
                  </a:lnTo>
                  <a:lnTo>
                    <a:pt x="954321" y="927099"/>
                  </a:lnTo>
                  <a:lnTo>
                    <a:pt x="920173" y="952499"/>
                  </a:lnTo>
                  <a:lnTo>
                    <a:pt x="878599" y="977899"/>
                  </a:lnTo>
                  <a:lnTo>
                    <a:pt x="1090225" y="977899"/>
                  </a:lnTo>
                  <a:lnTo>
                    <a:pt x="1107051" y="939799"/>
                  </a:lnTo>
                  <a:lnTo>
                    <a:pt x="1124769" y="888999"/>
                  </a:lnTo>
                  <a:lnTo>
                    <a:pt x="1134415" y="863599"/>
                  </a:lnTo>
                  <a:lnTo>
                    <a:pt x="1141713" y="825499"/>
                  </a:lnTo>
                  <a:lnTo>
                    <a:pt x="1146334" y="800099"/>
                  </a:lnTo>
                  <a:lnTo>
                    <a:pt x="1147948" y="761999"/>
                  </a:lnTo>
                  <a:lnTo>
                    <a:pt x="1138757" y="698499"/>
                  </a:lnTo>
                  <a:lnTo>
                    <a:pt x="1125276" y="673099"/>
                  </a:lnTo>
                  <a:close/>
                </a:path>
                <a:path w="1287145" h="1282700">
                  <a:moveTo>
                    <a:pt x="534088" y="685799"/>
                  </a:moveTo>
                  <a:lnTo>
                    <a:pt x="450093" y="736599"/>
                  </a:lnTo>
                  <a:lnTo>
                    <a:pt x="410776" y="774699"/>
                  </a:lnTo>
                  <a:lnTo>
                    <a:pt x="378144" y="812799"/>
                  </a:lnTo>
                  <a:lnTo>
                    <a:pt x="355871" y="838199"/>
                  </a:lnTo>
                  <a:lnTo>
                    <a:pt x="347630" y="876299"/>
                  </a:lnTo>
                  <a:lnTo>
                    <a:pt x="350828" y="901699"/>
                  </a:lnTo>
                  <a:lnTo>
                    <a:pt x="359868" y="914399"/>
                  </a:lnTo>
                  <a:lnTo>
                    <a:pt x="373917" y="927099"/>
                  </a:lnTo>
                  <a:lnTo>
                    <a:pt x="392144" y="927099"/>
                  </a:lnTo>
                  <a:lnTo>
                    <a:pt x="433474" y="914399"/>
                  </a:lnTo>
                  <a:lnTo>
                    <a:pt x="466489" y="888999"/>
                  </a:lnTo>
                  <a:lnTo>
                    <a:pt x="492124" y="850899"/>
                  </a:lnTo>
                  <a:lnTo>
                    <a:pt x="511312" y="800099"/>
                  </a:lnTo>
                  <a:lnTo>
                    <a:pt x="524989" y="749299"/>
                  </a:lnTo>
                  <a:lnTo>
                    <a:pt x="534088" y="685799"/>
                  </a:lnTo>
                  <a:close/>
                </a:path>
                <a:path w="1287145" h="1282700">
                  <a:moveTo>
                    <a:pt x="1131908" y="558799"/>
                  </a:moveTo>
                  <a:lnTo>
                    <a:pt x="906015" y="558799"/>
                  </a:lnTo>
                  <a:lnTo>
                    <a:pt x="918888" y="571499"/>
                  </a:lnTo>
                  <a:lnTo>
                    <a:pt x="924623" y="584199"/>
                  </a:lnTo>
                  <a:lnTo>
                    <a:pt x="910522" y="609599"/>
                  </a:lnTo>
                  <a:lnTo>
                    <a:pt x="825299" y="609599"/>
                  </a:lnTo>
                  <a:lnTo>
                    <a:pt x="798384" y="622299"/>
                  </a:lnTo>
                  <a:lnTo>
                    <a:pt x="768221" y="634999"/>
                  </a:lnTo>
                  <a:lnTo>
                    <a:pt x="740111" y="673099"/>
                  </a:lnTo>
                  <a:lnTo>
                    <a:pt x="719357" y="711199"/>
                  </a:lnTo>
                  <a:lnTo>
                    <a:pt x="711261" y="774699"/>
                  </a:lnTo>
                  <a:lnTo>
                    <a:pt x="716860" y="825499"/>
                  </a:lnTo>
                  <a:lnTo>
                    <a:pt x="732976" y="863599"/>
                  </a:lnTo>
                  <a:lnTo>
                    <a:pt x="758588" y="901699"/>
                  </a:lnTo>
                  <a:lnTo>
                    <a:pt x="792676" y="914399"/>
                  </a:lnTo>
                  <a:lnTo>
                    <a:pt x="834218" y="927099"/>
                  </a:lnTo>
                  <a:lnTo>
                    <a:pt x="874788" y="914399"/>
                  </a:lnTo>
                  <a:lnTo>
                    <a:pt x="908591" y="888999"/>
                  </a:lnTo>
                  <a:lnTo>
                    <a:pt x="932041" y="863599"/>
                  </a:lnTo>
                  <a:lnTo>
                    <a:pt x="934419" y="850899"/>
                  </a:lnTo>
                  <a:lnTo>
                    <a:pt x="812978" y="850899"/>
                  </a:lnTo>
                  <a:lnTo>
                    <a:pt x="793200" y="825499"/>
                  </a:lnTo>
                  <a:lnTo>
                    <a:pt x="780111" y="800099"/>
                  </a:lnTo>
                  <a:lnTo>
                    <a:pt x="775378" y="774699"/>
                  </a:lnTo>
                  <a:lnTo>
                    <a:pt x="783573" y="736599"/>
                  </a:lnTo>
                  <a:lnTo>
                    <a:pt x="806145" y="711199"/>
                  </a:lnTo>
                  <a:lnTo>
                    <a:pt x="840070" y="685799"/>
                  </a:lnTo>
                  <a:lnTo>
                    <a:pt x="882327" y="673099"/>
                  </a:lnTo>
                  <a:lnTo>
                    <a:pt x="1125276" y="673099"/>
                  </a:lnTo>
                  <a:lnTo>
                    <a:pt x="1118536" y="660399"/>
                  </a:lnTo>
                  <a:lnTo>
                    <a:pt x="1098315" y="634999"/>
                  </a:lnTo>
                  <a:lnTo>
                    <a:pt x="1089124" y="609599"/>
                  </a:lnTo>
                  <a:lnTo>
                    <a:pt x="1092296" y="584199"/>
                  </a:lnTo>
                  <a:lnTo>
                    <a:pt x="1101148" y="571499"/>
                  </a:lnTo>
                  <a:lnTo>
                    <a:pt x="1114685" y="571499"/>
                  </a:lnTo>
                  <a:lnTo>
                    <a:pt x="1131908" y="558799"/>
                  </a:lnTo>
                  <a:close/>
                </a:path>
                <a:path w="1287145" h="1282700">
                  <a:moveTo>
                    <a:pt x="878767" y="723899"/>
                  </a:moveTo>
                  <a:lnTo>
                    <a:pt x="863036" y="736599"/>
                  </a:lnTo>
                  <a:lnTo>
                    <a:pt x="849129" y="736599"/>
                  </a:lnTo>
                  <a:lnTo>
                    <a:pt x="838944" y="749299"/>
                  </a:lnTo>
                  <a:lnTo>
                    <a:pt x="834377" y="761999"/>
                  </a:lnTo>
                  <a:lnTo>
                    <a:pt x="837791" y="787399"/>
                  </a:lnTo>
                  <a:lnTo>
                    <a:pt x="847636" y="800099"/>
                  </a:lnTo>
                  <a:lnTo>
                    <a:pt x="857929" y="812799"/>
                  </a:lnTo>
                  <a:lnTo>
                    <a:pt x="862689" y="825499"/>
                  </a:lnTo>
                  <a:lnTo>
                    <a:pt x="860555" y="838199"/>
                  </a:lnTo>
                  <a:lnTo>
                    <a:pt x="854922" y="850899"/>
                  </a:lnTo>
                  <a:lnTo>
                    <a:pt x="934419" y="850899"/>
                  </a:lnTo>
                  <a:lnTo>
                    <a:pt x="941554" y="812799"/>
                  </a:lnTo>
                  <a:lnTo>
                    <a:pt x="937760" y="787399"/>
                  </a:lnTo>
                  <a:lnTo>
                    <a:pt x="926205" y="749299"/>
                  </a:lnTo>
                  <a:lnTo>
                    <a:pt x="906627" y="736599"/>
                  </a:lnTo>
                  <a:lnTo>
                    <a:pt x="878767" y="723899"/>
                  </a:lnTo>
                  <a:close/>
                </a:path>
                <a:path w="1287145" h="1282700">
                  <a:moveTo>
                    <a:pt x="1095746" y="292099"/>
                  </a:moveTo>
                  <a:lnTo>
                    <a:pt x="860960" y="292099"/>
                  </a:lnTo>
                  <a:lnTo>
                    <a:pt x="888000" y="304799"/>
                  </a:lnTo>
                  <a:lnTo>
                    <a:pt x="907525" y="317499"/>
                  </a:lnTo>
                  <a:lnTo>
                    <a:pt x="919364" y="330199"/>
                  </a:lnTo>
                  <a:lnTo>
                    <a:pt x="923348" y="355599"/>
                  </a:lnTo>
                  <a:lnTo>
                    <a:pt x="914130" y="406399"/>
                  </a:lnTo>
                  <a:lnTo>
                    <a:pt x="888371" y="444499"/>
                  </a:lnTo>
                  <a:lnTo>
                    <a:pt x="848912" y="482599"/>
                  </a:lnTo>
                  <a:lnTo>
                    <a:pt x="798592" y="533399"/>
                  </a:lnTo>
                  <a:lnTo>
                    <a:pt x="803200" y="533399"/>
                  </a:lnTo>
                  <a:lnTo>
                    <a:pt x="809097" y="546099"/>
                  </a:lnTo>
                  <a:lnTo>
                    <a:pt x="816336" y="558799"/>
                  </a:lnTo>
                  <a:lnTo>
                    <a:pt x="1131908" y="558799"/>
                  </a:lnTo>
                  <a:lnTo>
                    <a:pt x="1160566" y="571499"/>
                  </a:lnTo>
                  <a:lnTo>
                    <a:pt x="1183708" y="596899"/>
                  </a:lnTo>
                  <a:lnTo>
                    <a:pt x="1199217" y="634999"/>
                  </a:lnTo>
                  <a:lnTo>
                    <a:pt x="1204979" y="685799"/>
                  </a:lnTo>
                  <a:lnTo>
                    <a:pt x="1201711" y="736599"/>
                  </a:lnTo>
                  <a:lnTo>
                    <a:pt x="1194365" y="787399"/>
                  </a:lnTo>
                  <a:lnTo>
                    <a:pt x="1186971" y="812799"/>
                  </a:lnTo>
                  <a:lnTo>
                    <a:pt x="1183559" y="825499"/>
                  </a:lnTo>
                  <a:lnTo>
                    <a:pt x="1188797" y="825499"/>
                  </a:lnTo>
                  <a:lnTo>
                    <a:pt x="1193534" y="812799"/>
                  </a:lnTo>
                  <a:lnTo>
                    <a:pt x="1203596" y="774699"/>
                  </a:lnTo>
                  <a:lnTo>
                    <a:pt x="1213418" y="723899"/>
                  </a:lnTo>
                  <a:lnTo>
                    <a:pt x="1217440" y="647699"/>
                  </a:lnTo>
                  <a:lnTo>
                    <a:pt x="1215224" y="596899"/>
                  </a:lnTo>
                  <a:lnTo>
                    <a:pt x="1209415" y="546099"/>
                  </a:lnTo>
                  <a:lnTo>
                    <a:pt x="1199953" y="507999"/>
                  </a:lnTo>
                  <a:lnTo>
                    <a:pt x="1186777" y="457199"/>
                  </a:lnTo>
                  <a:lnTo>
                    <a:pt x="1169829" y="419099"/>
                  </a:lnTo>
                  <a:lnTo>
                    <a:pt x="1149047" y="368299"/>
                  </a:lnTo>
                  <a:lnTo>
                    <a:pt x="1124373" y="330199"/>
                  </a:lnTo>
                  <a:lnTo>
                    <a:pt x="1095746" y="292099"/>
                  </a:lnTo>
                  <a:close/>
                </a:path>
                <a:path w="1287145" h="1282700">
                  <a:moveTo>
                    <a:pt x="711667" y="76199"/>
                  </a:moveTo>
                  <a:lnTo>
                    <a:pt x="549169" y="76199"/>
                  </a:lnTo>
                  <a:lnTo>
                    <a:pt x="502791" y="88899"/>
                  </a:lnTo>
                  <a:lnTo>
                    <a:pt x="413601" y="114299"/>
                  </a:lnTo>
                  <a:lnTo>
                    <a:pt x="371577" y="139699"/>
                  </a:lnTo>
                  <a:lnTo>
                    <a:pt x="331793" y="165099"/>
                  </a:lnTo>
                  <a:lnTo>
                    <a:pt x="294644" y="190499"/>
                  </a:lnTo>
                  <a:lnTo>
                    <a:pt x="260523" y="228599"/>
                  </a:lnTo>
                  <a:lnTo>
                    <a:pt x="229825" y="266699"/>
                  </a:lnTo>
                  <a:lnTo>
                    <a:pt x="202945" y="304799"/>
                  </a:lnTo>
                  <a:lnTo>
                    <a:pt x="180276" y="342899"/>
                  </a:lnTo>
                  <a:lnTo>
                    <a:pt x="162213" y="393699"/>
                  </a:lnTo>
                  <a:lnTo>
                    <a:pt x="152563" y="431799"/>
                  </a:lnTo>
                  <a:lnTo>
                    <a:pt x="145263" y="457199"/>
                  </a:lnTo>
                  <a:lnTo>
                    <a:pt x="140641" y="495299"/>
                  </a:lnTo>
                  <a:lnTo>
                    <a:pt x="139027" y="533399"/>
                  </a:lnTo>
                  <a:lnTo>
                    <a:pt x="148219" y="584199"/>
                  </a:lnTo>
                  <a:lnTo>
                    <a:pt x="188660" y="660399"/>
                  </a:lnTo>
                  <a:lnTo>
                    <a:pt x="197852" y="685799"/>
                  </a:lnTo>
                  <a:lnTo>
                    <a:pt x="194425" y="698499"/>
                  </a:lnTo>
                  <a:lnTo>
                    <a:pt x="185149" y="711199"/>
                  </a:lnTo>
                  <a:lnTo>
                    <a:pt x="171525" y="723899"/>
                  </a:lnTo>
                  <a:lnTo>
                    <a:pt x="392958" y="723899"/>
                  </a:lnTo>
                  <a:lnTo>
                    <a:pt x="436489" y="685799"/>
                  </a:lnTo>
                  <a:lnTo>
                    <a:pt x="485032" y="660399"/>
                  </a:lnTo>
                  <a:lnTo>
                    <a:pt x="540094" y="634999"/>
                  </a:lnTo>
                  <a:lnTo>
                    <a:pt x="541440" y="622299"/>
                  </a:lnTo>
                  <a:lnTo>
                    <a:pt x="447663" y="622299"/>
                  </a:lnTo>
                  <a:lnTo>
                    <a:pt x="425355" y="609599"/>
                  </a:lnTo>
                  <a:lnTo>
                    <a:pt x="408723" y="584199"/>
                  </a:lnTo>
                  <a:lnTo>
                    <a:pt x="399277" y="558799"/>
                  </a:lnTo>
                  <a:lnTo>
                    <a:pt x="364550" y="546099"/>
                  </a:lnTo>
                  <a:lnTo>
                    <a:pt x="336673" y="533399"/>
                  </a:lnTo>
                  <a:lnTo>
                    <a:pt x="317813" y="507999"/>
                  </a:lnTo>
                  <a:lnTo>
                    <a:pt x="310141" y="469899"/>
                  </a:lnTo>
                  <a:lnTo>
                    <a:pt x="313066" y="431799"/>
                  </a:lnTo>
                  <a:lnTo>
                    <a:pt x="321508" y="406399"/>
                  </a:lnTo>
                  <a:lnTo>
                    <a:pt x="334965" y="393699"/>
                  </a:lnTo>
                  <a:lnTo>
                    <a:pt x="352935" y="380999"/>
                  </a:lnTo>
                  <a:lnTo>
                    <a:pt x="435561" y="380999"/>
                  </a:lnTo>
                  <a:lnTo>
                    <a:pt x="441401" y="368299"/>
                  </a:lnTo>
                  <a:lnTo>
                    <a:pt x="471448" y="330199"/>
                  </a:lnTo>
                  <a:lnTo>
                    <a:pt x="506647" y="304799"/>
                  </a:lnTo>
                  <a:lnTo>
                    <a:pt x="545463" y="292099"/>
                  </a:lnTo>
                  <a:lnTo>
                    <a:pt x="1095746" y="292099"/>
                  </a:lnTo>
                  <a:lnTo>
                    <a:pt x="1063107" y="266699"/>
                  </a:lnTo>
                  <a:lnTo>
                    <a:pt x="1026396" y="228599"/>
                  </a:lnTo>
                  <a:lnTo>
                    <a:pt x="985552" y="203199"/>
                  </a:lnTo>
                  <a:lnTo>
                    <a:pt x="606048" y="203199"/>
                  </a:lnTo>
                  <a:lnTo>
                    <a:pt x="587811" y="190499"/>
                  </a:lnTo>
                  <a:lnTo>
                    <a:pt x="573754" y="190499"/>
                  </a:lnTo>
                  <a:lnTo>
                    <a:pt x="564709" y="177799"/>
                  </a:lnTo>
                  <a:lnTo>
                    <a:pt x="561509" y="152399"/>
                  </a:lnTo>
                  <a:lnTo>
                    <a:pt x="570225" y="126999"/>
                  </a:lnTo>
                  <a:lnTo>
                    <a:pt x="595145" y="101599"/>
                  </a:lnTo>
                  <a:lnTo>
                    <a:pt x="634428" y="88899"/>
                  </a:lnTo>
                  <a:lnTo>
                    <a:pt x="768956" y="88899"/>
                  </a:lnTo>
                  <a:lnTo>
                    <a:pt x="711667" y="76199"/>
                  </a:lnTo>
                  <a:close/>
                </a:path>
                <a:path w="1287145" h="1282700">
                  <a:moveTo>
                    <a:pt x="545463" y="596899"/>
                  </a:moveTo>
                  <a:lnTo>
                    <a:pt x="529299" y="609599"/>
                  </a:lnTo>
                  <a:lnTo>
                    <a:pt x="511140" y="622299"/>
                  </a:lnTo>
                  <a:lnTo>
                    <a:pt x="542777" y="622299"/>
                  </a:lnTo>
                  <a:lnTo>
                    <a:pt x="545463" y="596899"/>
                  </a:lnTo>
                  <a:close/>
                </a:path>
                <a:path w="1287145" h="1282700">
                  <a:moveTo>
                    <a:pt x="735776" y="444499"/>
                  </a:moveTo>
                  <a:lnTo>
                    <a:pt x="638587" y="444499"/>
                  </a:lnTo>
                  <a:lnTo>
                    <a:pt x="645273" y="457199"/>
                  </a:lnTo>
                  <a:lnTo>
                    <a:pt x="649275" y="457199"/>
                  </a:lnTo>
                  <a:lnTo>
                    <a:pt x="650606" y="469899"/>
                  </a:lnTo>
                  <a:lnTo>
                    <a:pt x="645684" y="495299"/>
                  </a:lnTo>
                  <a:lnTo>
                    <a:pt x="633252" y="507999"/>
                  </a:lnTo>
                  <a:lnTo>
                    <a:pt x="616809" y="533399"/>
                  </a:lnTo>
                  <a:lnTo>
                    <a:pt x="596574" y="571499"/>
                  </a:lnTo>
                  <a:lnTo>
                    <a:pt x="592985" y="609599"/>
                  </a:lnTo>
                  <a:lnTo>
                    <a:pt x="635170" y="584199"/>
                  </a:lnTo>
                  <a:lnTo>
                    <a:pt x="670610" y="558799"/>
                  </a:lnTo>
                  <a:lnTo>
                    <a:pt x="703038" y="533399"/>
                  </a:lnTo>
                  <a:lnTo>
                    <a:pt x="736188" y="520699"/>
                  </a:lnTo>
                  <a:lnTo>
                    <a:pt x="734119" y="507999"/>
                  </a:lnTo>
                  <a:lnTo>
                    <a:pt x="733057" y="495299"/>
                  </a:lnTo>
                  <a:lnTo>
                    <a:pt x="732665" y="482599"/>
                  </a:lnTo>
                  <a:lnTo>
                    <a:pt x="732609" y="469899"/>
                  </a:lnTo>
                  <a:lnTo>
                    <a:pt x="735776" y="444499"/>
                  </a:lnTo>
                  <a:close/>
                </a:path>
                <a:path w="1287145" h="1282700">
                  <a:moveTo>
                    <a:pt x="860960" y="292099"/>
                  </a:moveTo>
                  <a:lnTo>
                    <a:pt x="545463" y="292099"/>
                  </a:lnTo>
                  <a:lnTo>
                    <a:pt x="577481" y="304799"/>
                  </a:lnTo>
                  <a:lnTo>
                    <a:pt x="595801" y="317499"/>
                  </a:lnTo>
                  <a:lnTo>
                    <a:pt x="604099" y="342899"/>
                  </a:lnTo>
                  <a:lnTo>
                    <a:pt x="606048" y="355599"/>
                  </a:lnTo>
                  <a:lnTo>
                    <a:pt x="599529" y="393699"/>
                  </a:lnTo>
                  <a:lnTo>
                    <a:pt x="581821" y="444499"/>
                  </a:lnTo>
                  <a:lnTo>
                    <a:pt x="555694" y="482599"/>
                  </a:lnTo>
                  <a:lnTo>
                    <a:pt x="523921" y="507999"/>
                  </a:lnTo>
                  <a:lnTo>
                    <a:pt x="454518" y="558799"/>
                  </a:lnTo>
                  <a:lnTo>
                    <a:pt x="457016" y="558799"/>
                  </a:lnTo>
                  <a:lnTo>
                    <a:pt x="462343" y="571499"/>
                  </a:lnTo>
                  <a:lnTo>
                    <a:pt x="471339" y="584199"/>
                  </a:lnTo>
                  <a:lnTo>
                    <a:pt x="484846" y="584199"/>
                  </a:lnTo>
                  <a:lnTo>
                    <a:pt x="505567" y="571499"/>
                  </a:lnTo>
                  <a:lnTo>
                    <a:pt x="526285" y="571499"/>
                  </a:lnTo>
                  <a:lnTo>
                    <a:pt x="544998" y="546099"/>
                  </a:lnTo>
                  <a:lnTo>
                    <a:pt x="559706" y="533399"/>
                  </a:lnTo>
                  <a:lnTo>
                    <a:pt x="568563" y="507999"/>
                  </a:lnTo>
                  <a:lnTo>
                    <a:pt x="583768" y="482599"/>
                  </a:lnTo>
                  <a:lnTo>
                    <a:pt x="604317" y="457199"/>
                  </a:lnTo>
                  <a:lnTo>
                    <a:pt x="629204" y="444499"/>
                  </a:lnTo>
                  <a:lnTo>
                    <a:pt x="735776" y="444499"/>
                  </a:lnTo>
                  <a:lnTo>
                    <a:pt x="738943" y="419099"/>
                  </a:lnTo>
                  <a:lnTo>
                    <a:pt x="756745" y="380999"/>
                  </a:lnTo>
                  <a:lnTo>
                    <a:pt x="784215" y="330199"/>
                  </a:lnTo>
                  <a:lnTo>
                    <a:pt x="819554" y="304799"/>
                  </a:lnTo>
                  <a:lnTo>
                    <a:pt x="860960" y="292099"/>
                  </a:lnTo>
                  <a:close/>
                </a:path>
                <a:path w="1287145" h="1282700">
                  <a:moveTo>
                    <a:pt x="435561" y="380999"/>
                  </a:moveTo>
                  <a:lnTo>
                    <a:pt x="363618" y="380999"/>
                  </a:lnTo>
                  <a:lnTo>
                    <a:pt x="367213" y="393699"/>
                  </a:lnTo>
                  <a:lnTo>
                    <a:pt x="367213" y="406399"/>
                  </a:lnTo>
                  <a:lnTo>
                    <a:pt x="365822" y="406399"/>
                  </a:lnTo>
                  <a:lnTo>
                    <a:pt x="362762" y="419099"/>
                  </a:lnTo>
                  <a:lnTo>
                    <a:pt x="359701" y="444499"/>
                  </a:lnTo>
                  <a:lnTo>
                    <a:pt x="358310" y="457199"/>
                  </a:lnTo>
                  <a:lnTo>
                    <a:pt x="360421" y="469899"/>
                  </a:lnTo>
                  <a:lnTo>
                    <a:pt x="367205" y="495299"/>
                  </a:lnTo>
                  <a:lnTo>
                    <a:pt x="379342" y="507999"/>
                  </a:lnTo>
                  <a:lnTo>
                    <a:pt x="397509" y="507999"/>
                  </a:lnTo>
                  <a:lnTo>
                    <a:pt x="402897" y="457199"/>
                  </a:lnTo>
                  <a:lnTo>
                    <a:pt x="418040" y="419099"/>
                  </a:lnTo>
                  <a:lnTo>
                    <a:pt x="435561" y="380999"/>
                  </a:lnTo>
                  <a:close/>
                </a:path>
                <a:path w="1287145" h="1282700">
                  <a:moveTo>
                    <a:pt x="544543" y="342899"/>
                  </a:moveTo>
                  <a:lnTo>
                    <a:pt x="514937" y="355599"/>
                  </a:lnTo>
                  <a:lnTo>
                    <a:pt x="484432" y="393699"/>
                  </a:lnTo>
                  <a:lnTo>
                    <a:pt x="460587" y="457199"/>
                  </a:lnTo>
                  <a:lnTo>
                    <a:pt x="450958" y="507999"/>
                  </a:lnTo>
                  <a:lnTo>
                    <a:pt x="487305" y="482599"/>
                  </a:lnTo>
                  <a:lnTo>
                    <a:pt x="521380" y="444499"/>
                  </a:lnTo>
                  <a:lnTo>
                    <a:pt x="546640" y="393699"/>
                  </a:lnTo>
                  <a:lnTo>
                    <a:pt x="556541" y="368299"/>
                  </a:lnTo>
                  <a:lnTo>
                    <a:pt x="544543" y="342899"/>
                  </a:lnTo>
                  <a:close/>
                </a:path>
                <a:path w="1287145" h="1282700">
                  <a:moveTo>
                    <a:pt x="864419" y="342899"/>
                  </a:moveTo>
                  <a:lnTo>
                    <a:pt x="841039" y="355599"/>
                  </a:lnTo>
                  <a:lnTo>
                    <a:pt x="816002" y="380999"/>
                  </a:lnTo>
                  <a:lnTo>
                    <a:pt x="796042" y="419099"/>
                  </a:lnTo>
                  <a:lnTo>
                    <a:pt x="787892" y="482599"/>
                  </a:lnTo>
                  <a:lnTo>
                    <a:pt x="826738" y="444499"/>
                  </a:lnTo>
                  <a:lnTo>
                    <a:pt x="857745" y="406399"/>
                  </a:lnTo>
                  <a:lnTo>
                    <a:pt x="872958" y="368299"/>
                  </a:lnTo>
                  <a:lnTo>
                    <a:pt x="864419" y="342899"/>
                  </a:lnTo>
                  <a:close/>
                </a:path>
                <a:path w="1287145" h="1282700">
                  <a:moveTo>
                    <a:pt x="793736" y="139699"/>
                  </a:moveTo>
                  <a:lnTo>
                    <a:pt x="761115" y="139699"/>
                  </a:lnTo>
                  <a:lnTo>
                    <a:pt x="700062" y="152399"/>
                  </a:lnTo>
                  <a:lnTo>
                    <a:pt x="662887" y="165099"/>
                  </a:lnTo>
                  <a:lnTo>
                    <a:pt x="636060" y="190499"/>
                  </a:lnTo>
                  <a:lnTo>
                    <a:pt x="606048" y="203199"/>
                  </a:lnTo>
                  <a:lnTo>
                    <a:pt x="985552" y="203199"/>
                  </a:lnTo>
                  <a:lnTo>
                    <a:pt x="940517" y="177799"/>
                  </a:lnTo>
                  <a:lnTo>
                    <a:pt x="891230" y="165099"/>
                  </a:lnTo>
                  <a:lnTo>
                    <a:pt x="857617" y="152399"/>
                  </a:lnTo>
                  <a:lnTo>
                    <a:pt x="825511" y="152399"/>
                  </a:lnTo>
                  <a:lnTo>
                    <a:pt x="793736" y="139699"/>
                  </a:lnTo>
                  <a:close/>
                </a:path>
                <a:path w="1287145" h="1282700">
                  <a:moveTo>
                    <a:pt x="768956" y="88899"/>
                  </a:moveTo>
                  <a:lnTo>
                    <a:pt x="742166" y="88899"/>
                  </a:lnTo>
                  <a:lnTo>
                    <a:pt x="785271" y="101599"/>
                  </a:lnTo>
                  <a:lnTo>
                    <a:pt x="808972" y="101599"/>
                  </a:lnTo>
                  <a:lnTo>
                    <a:pt x="768956" y="88899"/>
                  </a:lnTo>
                  <a:close/>
                </a:path>
                <a:path w="1287145" h="1282700">
                  <a:moveTo>
                    <a:pt x="691447" y="0"/>
                  </a:moveTo>
                  <a:lnTo>
                    <a:pt x="595572" y="0"/>
                  </a:lnTo>
                  <a:lnTo>
                    <a:pt x="548570" y="12699"/>
                  </a:lnTo>
                  <a:lnTo>
                    <a:pt x="738436" y="12699"/>
                  </a:lnTo>
                  <a:lnTo>
                    <a:pt x="69144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GE Inspira" panose="020F0603030400020203" pitchFamily="34" charset="0"/>
              </a:endParaRPr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48442" y="3810947"/>
            <a:ext cx="6598920" cy="20896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5400" marR="17780">
              <a:lnSpc>
                <a:spcPct val="100000"/>
              </a:lnSpc>
              <a:spcBef>
                <a:spcPts val="95"/>
              </a:spcBef>
            </a:pPr>
            <a:r>
              <a:rPr dirty="0" err="1">
                <a:latin typeface="GE Inspira" panose="020F0603030400020203" pitchFamily="34" charset="0"/>
              </a:rPr>
              <a:t>Definium</a:t>
            </a:r>
            <a:r>
              <a:rPr sz="5850" baseline="32051" dirty="0">
                <a:latin typeface="GE Inspira" panose="020F0603030400020203" pitchFamily="34" charset="0"/>
              </a:rPr>
              <a:t>™</a:t>
            </a:r>
            <a:r>
              <a:rPr lang="pt-BR" sz="5850" baseline="32051" dirty="0">
                <a:latin typeface="GE Inspira" panose="020F0603030400020203" pitchFamily="34" charset="0"/>
              </a:rPr>
              <a:t> </a:t>
            </a:r>
            <a:r>
              <a:rPr sz="6750" dirty="0">
                <a:latin typeface="GE Inspira" panose="020F0603030400020203" pitchFamily="34" charset="0"/>
              </a:rPr>
              <a:t>Tempo Pro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861142" y="15678587"/>
            <a:ext cx="7832008" cy="4360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415"/>
              </a:lnSpc>
            </a:pPr>
            <a:r>
              <a:rPr dirty="0">
                <a:latin typeface="GE Inspira" panose="020F0603030400020203" pitchFamily="34" charset="0"/>
              </a:rPr>
              <a:t>gehealthcare.com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61142" y="6402462"/>
            <a:ext cx="6993808" cy="196143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3000"/>
              </a:lnSpc>
              <a:spcBef>
                <a:spcPts val="95"/>
              </a:spcBef>
            </a:pPr>
            <a:r>
              <a:rPr lang="pt-BR" sz="2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Insights definitivos. Experiência excepcional.
A próxima geração de sistemas de raios-X fixos para exames altamente automatizados e precisos que fornecem imagens claras e dose excepcional.
</a:t>
            </a:r>
            <a:endParaRPr sz="2500" dirty="0">
              <a:latin typeface="GE Inspira" panose="020F0603030400020203" pitchFamily="34" charset="0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872577"/>
            <a:ext cx="9001760" cy="13388975"/>
            <a:chOff x="0" y="872577"/>
            <a:chExt cx="9001760" cy="1338897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8040370"/>
              <a:ext cx="9001153" cy="622098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872577"/>
              <a:ext cx="8013700" cy="7637780"/>
            </a:xfrm>
            <a:custGeom>
              <a:avLst/>
              <a:gdLst/>
              <a:ahLst/>
              <a:cxnLst/>
              <a:rect l="l" t="t" r="r" b="b"/>
              <a:pathLst>
                <a:path w="8013700" h="7637780">
                  <a:moveTo>
                    <a:pt x="8013082" y="0"/>
                  </a:moveTo>
                  <a:lnTo>
                    <a:pt x="0" y="0"/>
                  </a:lnTo>
                  <a:lnTo>
                    <a:pt x="0" y="7637397"/>
                  </a:lnTo>
                  <a:lnTo>
                    <a:pt x="8013082" y="7637397"/>
                  </a:lnTo>
                  <a:lnTo>
                    <a:pt x="8013082" y="0"/>
                  </a:lnTo>
                  <a:close/>
                </a:path>
              </a:pathLst>
            </a:custGeom>
            <a:solidFill>
              <a:srgbClr val="1F60AD"/>
            </a:solidFill>
          </p:spPr>
          <p:txBody>
            <a:bodyPr wrap="square" lIns="0" tIns="0" rIns="0" bIns="0" rtlCol="0"/>
            <a:lstStyle/>
            <a:p>
              <a:endParaRPr>
                <a:latin typeface="GE Inspira" panose="020F0603030400020203" pitchFamily="34" charset="0"/>
              </a:endParaRPr>
            </a:p>
          </p:txBody>
        </p:sp>
        <p:sp>
          <p:nvSpPr>
            <p:cNvPr id="5" name="object 5"/>
            <p:cNvSpPr/>
            <p:nvPr/>
          </p:nvSpPr>
          <p:spPr>
            <a:xfrm>
              <a:off x="892873" y="1455595"/>
              <a:ext cx="1287145" cy="1282700"/>
            </a:xfrm>
            <a:custGeom>
              <a:avLst/>
              <a:gdLst/>
              <a:ahLst/>
              <a:cxnLst/>
              <a:rect l="l" t="t" r="r" b="b"/>
              <a:pathLst>
                <a:path w="1287145" h="1282700">
                  <a:moveTo>
                    <a:pt x="784357" y="12699"/>
                  </a:moveTo>
                  <a:lnTo>
                    <a:pt x="502637" y="12699"/>
                  </a:lnTo>
                  <a:lnTo>
                    <a:pt x="414480" y="38099"/>
                  </a:lnTo>
                  <a:lnTo>
                    <a:pt x="372507" y="63499"/>
                  </a:lnTo>
                  <a:lnTo>
                    <a:pt x="332106" y="88899"/>
                  </a:lnTo>
                  <a:lnTo>
                    <a:pt x="293402" y="101599"/>
                  </a:lnTo>
                  <a:lnTo>
                    <a:pt x="256520" y="126999"/>
                  </a:lnTo>
                  <a:lnTo>
                    <a:pt x="221586" y="165099"/>
                  </a:lnTo>
                  <a:lnTo>
                    <a:pt x="188725" y="190499"/>
                  </a:lnTo>
                  <a:lnTo>
                    <a:pt x="158063" y="228599"/>
                  </a:lnTo>
                  <a:lnTo>
                    <a:pt x="129726" y="253999"/>
                  </a:lnTo>
                  <a:lnTo>
                    <a:pt x="103838" y="292099"/>
                  </a:lnTo>
                  <a:lnTo>
                    <a:pt x="80526" y="330199"/>
                  </a:lnTo>
                  <a:lnTo>
                    <a:pt x="59915" y="368299"/>
                  </a:lnTo>
                  <a:lnTo>
                    <a:pt x="42130" y="419099"/>
                  </a:lnTo>
                  <a:lnTo>
                    <a:pt x="27298" y="457199"/>
                  </a:lnTo>
                  <a:lnTo>
                    <a:pt x="15543" y="507999"/>
                  </a:lnTo>
                  <a:lnTo>
                    <a:pt x="6992" y="546099"/>
                  </a:lnTo>
                  <a:lnTo>
                    <a:pt x="1768" y="596899"/>
                  </a:lnTo>
                  <a:lnTo>
                    <a:pt x="0" y="647699"/>
                  </a:lnTo>
                  <a:lnTo>
                    <a:pt x="1768" y="698499"/>
                  </a:lnTo>
                  <a:lnTo>
                    <a:pt x="6992" y="736599"/>
                  </a:lnTo>
                  <a:lnTo>
                    <a:pt x="15543" y="787399"/>
                  </a:lnTo>
                  <a:lnTo>
                    <a:pt x="27298" y="825499"/>
                  </a:lnTo>
                  <a:lnTo>
                    <a:pt x="42130" y="876299"/>
                  </a:lnTo>
                  <a:lnTo>
                    <a:pt x="59915" y="914399"/>
                  </a:lnTo>
                  <a:lnTo>
                    <a:pt x="80526" y="952499"/>
                  </a:lnTo>
                  <a:lnTo>
                    <a:pt x="103838" y="990599"/>
                  </a:lnTo>
                  <a:lnTo>
                    <a:pt x="129726" y="1028699"/>
                  </a:lnTo>
                  <a:lnTo>
                    <a:pt x="158063" y="1066799"/>
                  </a:lnTo>
                  <a:lnTo>
                    <a:pt x="188725" y="1104899"/>
                  </a:lnTo>
                  <a:lnTo>
                    <a:pt x="221586" y="1130299"/>
                  </a:lnTo>
                  <a:lnTo>
                    <a:pt x="256520" y="1155699"/>
                  </a:lnTo>
                  <a:lnTo>
                    <a:pt x="293402" y="1181099"/>
                  </a:lnTo>
                  <a:lnTo>
                    <a:pt x="332106" y="1206499"/>
                  </a:lnTo>
                  <a:lnTo>
                    <a:pt x="372507" y="1231899"/>
                  </a:lnTo>
                  <a:lnTo>
                    <a:pt x="414480" y="1244599"/>
                  </a:lnTo>
                  <a:lnTo>
                    <a:pt x="457898" y="1257299"/>
                  </a:lnTo>
                  <a:lnTo>
                    <a:pt x="548570" y="1282699"/>
                  </a:lnTo>
                  <a:lnTo>
                    <a:pt x="738436" y="1282699"/>
                  </a:lnTo>
                  <a:lnTo>
                    <a:pt x="829085" y="1257299"/>
                  </a:lnTo>
                  <a:lnTo>
                    <a:pt x="548677" y="1257299"/>
                  </a:lnTo>
                  <a:lnTo>
                    <a:pt x="458418" y="1231899"/>
                  </a:lnTo>
                  <a:lnTo>
                    <a:pt x="415347" y="1219199"/>
                  </a:lnTo>
                  <a:lnTo>
                    <a:pt x="373830" y="1193799"/>
                  </a:lnTo>
                  <a:lnTo>
                    <a:pt x="334003" y="1181099"/>
                  </a:lnTo>
                  <a:lnTo>
                    <a:pt x="296004" y="1155699"/>
                  </a:lnTo>
                  <a:lnTo>
                    <a:pt x="259967" y="1130299"/>
                  </a:lnTo>
                  <a:lnTo>
                    <a:pt x="226030" y="1092199"/>
                  </a:lnTo>
                  <a:lnTo>
                    <a:pt x="194329" y="1066799"/>
                  </a:lnTo>
                  <a:lnTo>
                    <a:pt x="165000" y="1028699"/>
                  </a:lnTo>
                  <a:lnTo>
                    <a:pt x="138179" y="990599"/>
                  </a:lnTo>
                  <a:lnTo>
                    <a:pt x="114004" y="952499"/>
                  </a:lnTo>
                  <a:lnTo>
                    <a:pt x="92609" y="914399"/>
                  </a:lnTo>
                  <a:lnTo>
                    <a:pt x="74132" y="876299"/>
                  </a:lnTo>
                  <a:lnTo>
                    <a:pt x="58709" y="825499"/>
                  </a:lnTo>
                  <a:lnTo>
                    <a:pt x="46475" y="787399"/>
                  </a:lnTo>
                  <a:lnTo>
                    <a:pt x="37568" y="736599"/>
                  </a:lnTo>
                  <a:lnTo>
                    <a:pt x="32124" y="698499"/>
                  </a:lnTo>
                  <a:lnTo>
                    <a:pt x="30279" y="647699"/>
                  </a:lnTo>
                  <a:lnTo>
                    <a:pt x="32124" y="596899"/>
                  </a:lnTo>
                  <a:lnTo>
                    <a:pt x="37568" y="546099"/>
                  </a:lnTo>
                  <a:lnTo>
                    <a:pt x="46475" y="507999"/>
                  </a:lnTo>
                  <a:lnTo>
                    <a:pt x="58709" y="457199"/>
                  </a:lnTo>
                  <a:lnTo>
                    <a:pt x="74132" y="419099"/>
                  </a:lnTo>
                  <a:lnTo>
                    <a:pt x="92609" y="380999"/>
                  </a:lnTo>
                  <a:lnTo>
                    <a:pt x="114004" y="330199"/>
                  </a:lnTo>
                  <a:lnTo>
                    <a:pt x="138179" y="292099"/>
                  </a:lnTo>
                  <a:lnTo>
                    <a:pt x="165000" y="266699"/>
                  </a:lnTo>
                  <a:lnTo>
                    <a:pt x="194329" y="228599"/>
                  </a:lnTo>
                  <a:lnTo>
                    <a:pt x="226030" y="190499"/>
                  </a:lnTo>
                  <a:lnTo>
                    <a:pt x="259967" y="165099"/>
                  </a:lnTo>
                  <a:lnTo>
                    <a:pt x="296004" y="139699"/>
                  </a:lnTo>
                  <a:lnTo>
                    <a:pt x="334003" y="114299"/>
                  </a:lnTo>
                  <a:lnTo>
                    <a:pt x="373830" y="88899"/>
                  </a:lnTo>
                  <a:lnTo>
                    <a:pt x="415347" y="76199"/>
                  </a:lnTo>
                  <a:lnTo>
                    <a:pt x="502907" y="50799"/>
                  </a:lnTo>
                  <a:lnTo>
                    <a:pt x="548677" y="38099"/>
                  </a:lnTo>
                  <a:lnTo>
                    <a:pt x="872496" y="38099"/>
                  </a:lnTo>
                  <a:lnTo>
                    <a:pt x="784357" y="12699"/>
                  </a:lnTo>
                  <a:close/>
                </a:path>
                <a:path w="1287145" h="1282700">
                  <a:moveTo>
                    <a:pt x="872496" y="38099"/>
                  </a:moveTo>
                  <a:lnTo>
                    <a:pt x="738348" y="38099"/>
                  </a:lnTo>
                  <a:lnTo>
                    <a:pt x="784113" y="50799"/>
                  </a:lnTo>
                  <a:lnTo>
                    <a:pt x="871659" y="76199"/>
                  </a:lnTo>
                  <a:lnTo>
                    <a:pt x="913168" y="88899"/>
                  </a:lnTo>
                  <a:lnTo>
                    <a:pt x="952986" y="114299"/>
                  </a:lnTo>
                  <a:lnTo>
                    <a:pt x="990977" y="139699"/>
                  </a:lnTo>
                  <a:lnTo>
                    <a:pt x="1027005" y="165099"/>
                  </a:lnTo>
                  <a:lnTo>
                    <a:pt x="1060934" y="203199"/>
                  </a:lnTo>
                  <a:lnTo>
                    <a:pt x="1092627" y="228599"/>
                  </a:lnTo>
                  <a:lnTo>
                    <a:pt x="1121948" y="266699"/>
                  </a:lnTo>
                  <a:lnTo>
                    <a:pt x="1148761" y="304799"/>
                  </a:lnTo>
                  <a:lnTo>
                    <a:pt x="1172929" y="342899"/>
                  </a:lnTo>
                  <a:lnTo>
                    <a:pt x="1194317" y="380999"/>
                  </a:lnTo>
                  <a:lnTo>
                    <a:pt x="1212789" y="419099"/>
                  </a:lnTo>
                  <a:lnTo>
                    <a:pt x="1228207" y="457199"/>
                  </a:lnTo>
                  <a:lnTo>
                    <a:pt x="1240436" y="507999"/>
                  </a:lnTo>
                  <a:lnTo>
                    <a:pt x="1249340" y="546099"/>
                  </a:lnTo>
                  <a:lnTo>
                    <a:pt x="1254782" y="596899"/>
                  </a:lnTo>
                  <a:lnTo>
                    <a:pt x="1256626" y="647699"/>
                  </a:lnTo>
                  <a:lnTo>
                    <a:pt x="1254782" y="698499"/>
                  </a:lnTo>
                  <a:lnTo>
                    <a:pt x="1249340" y="736599"/>
                  </a:lnTo>
                  <a:lnTo>
                    <a:pt x="1240436" y="787399"/>
                  </a:lnTo>
                  <a:lnTo>
                    <a:pt x="1228207" y="825499"/>
                  </a:lnTo>
                  <a:lnTo>
                    <a:pt x="1212789" y="876299"/>
                  </a:lnTo>
                  <a:lnTo>
                    <a:pt x="1194317" y="914399"/>
                  </a:lnTo>
                  <a:lnTo>
                    <a:pt x="1172929" y="952499"/>
                  </a:lnTo>
                  <a:lnTo>
                    <a:pt x="1148761" y="990599"/>
                  </a:lnTo>
                  <a:lnTo>
                    <a:pt x="1121948" y="1028699"/>
                  </a:lnTo>
                  <a:lnTo>
                    <a:pt x="1092627" y="1066799"/>
                  </a:lnTo>
                  <a:lnTo>
                    <a:pt x="1060934" y="1092199"/>
                  </a:lnTo>
                  <a:lnTo>
                    <a:pt x="1027005" y="1130299"/>
                  </a:lnTo>
                  <a:lnTo>
                    <a:pt x="990977" y="1155699"/>
                  </a:lnTo>
                  <a:lnTo>
                    <a:pt x="952986" y="1181099"/>
                  </a:lnTo>
                  <a:lnTo>
                    <a:pt x="913168" y="1193799"/>
                  </a:lnTo>
                  <a:lnTo>
                    <a:pt x="871659" y="1219199"/>
                  </a:lnTo>
                  <a:lnTo>
                    <a:pt x="828595" y="1231899"/>
                  </a:lnTo>
                  <a:lnTo>
                    <a:pt x="738348" y="1257299"/>
                  </a:lnTo>
                  <a:lnTo>
                    <a:pt x="829085" y="1257299"/>
                  </a:lnTo>
                  <a:lnTo>
                    <a:pt x="872496" y="1244599"/>
                  </a:lnTo>
                  <a:lnTo>
                    <a:pt x="914462" y="1231899"/>
                  </a:lnTo>
                  <a:lnTo>
                    <a:pt x="954859" y="1206499"/>
                  </a:lnTo>
                  <a:lnTo>
                    <a:pt x="993560" y="1181099"/>
                  </a:lnTo>
                  <a:lnTo>
                    <a:pt x="1030440" y="1155699"/>
                  </a:lnTo>
                  <a:lnTo>
                    <a:pt x="1065374" y="1130299"/>
                  </a:lnTo>
                  <a:lnTo>
                    <a:pt x="1098235" y="1104899"/>
                  </a:lnTo>
                  <a:lnTo>
                    <a:pt x="1128898" y="1066799"/>
                  </a:lnTo>
                  <a:lnTo>
                    <a:pt x="1157237" y="1028699"/>
                  </a:lnTo>
                  <a:lnTo>
                    <a:pt x="1183127" y="990599"/>
                  </a:lnTo>
                  <a:lnTo>
                    <a:pt x="1206442" y="952499"/>
                  </a:lnTo>
                  <a:lnTo>
                    <a:pt x="1227056" y="914399"/>
                  </a:lnTo>
                  <a:lnTo>
                    <a:pt x="1244843" y="876299"/>
                  </a:lnTo>
                  <a:lnTo>
                    <a:pt x="1259678" y="825499"/>
                  </a:lnTo>
                  <a:lnTo>
                    <a:pt x="1271435" y="787399"/>
                  </a:lnTo>
                  <a:lnTo>
                    <a:pt x="1279989" y="736599"/>
                  </a:lnTo>
                  <a:lnTo>
                    <a:pt x="1285213" y="698499"/>
                  </a:lnTo>
                  <a:lnTo>
                    <a:pt x="1286982" y="647699"/>
                  </a:lnTo>
                  <a:lnTo>
                    <a:pt x="1285213" y="596899"/>
                  </a:lnTo>
                  <a:lnTo>
                    <a:pt x="1279989" y="546099"/>
                  </a:lnTo>
                  <a:lnTo>
                    <a:pt x="1271435" y="507999"/>
                  </a:lnTo>
                  <a:lnTo>
                    <a:pt x="1259678" y="457199"/>
                  </a:lnTo>
                  <a:lnTo>
                    <a:pt x="1244843" y="419099"/>
                  </a:lnTo>
                  <a:lnTo>
                    <a:pt x="1227056" y="368299"/>
                  </a:lnTo>
                  <a:lnTo>
                    <a:pt x="1206442" y="330199"/>
                  </a:lnTo>
                  <a:lnTo>
                    <a:pt x="1183127" y="292099"/>
                  </a:lnTo>
                  <a:lnTo>
                    <a:pt x="1157237" y="253999"/>
                  </a:lnTo>
                  <a:lnTo>
                    <a:pt x="1128898" y="228599"/>
                  </a:lnTo>
                  <a:lnTo>
                    <a:pt x="1098235" y="190499"/>
                  </a:lnTo>
                  <a:lnTo>
                    <a:pt x="1065374" y="165099"/>
                  </a:lnTo>
                  <a:lnTo>
                    <a:pt x="1030440" y="126999"/>
                  </a:lnTo>
                  <a:lnTo>
                    <a:pt x="993560" y="101599"/>
                  </a:lnTo>
                  <a:lnTo>
                    <a:pt x="954859" y="88899"/>
                  </a:lnTo>
                  <a:lnTo>
                    <a:pt x="914462" y="63499"/>
                  </a:lnTo>
                  <a:lnTo>
                    <a:pt x="872496" y="38099"/>
                  </a:lnTo>
                  <a:close/>
                </a:path>
                <a:path w="1287145" h="1282700">
                  <a:moveTo>
                    <a:pt x="508475" y="1193799"/>
                  </a:moveTo>
                  <a:lnTo>
                    <a:pt x="485406" y="1193799"/>
                  </a:lnTo>
                  <a:lnTo>
                    <a:pt x="524759" y="1206499"/>
                  </a:lnTo>
                  <a:lnTo>
                    <a:pt x="578080" y="1219199"/>
                  </a:lnTo>
                  <a:lnTo>
                    <a:pt x="690837" y="1219199"/>
                  </a:lnTo>
                  <a:lnTo>
                    <a:pt x="737940" y="1206499"/>
                  </a:lnTo>
                  <a:lnTo>
                    <a:pt x="550345" y="1206499"/>
                  </a:lnTo>
                  <a:lnTo>
                    <a:pt x="508475" y="1193799"/>
                  </a:lnTo>
                  <a:close/>
                </a:path>
                <a:path w="1287145" h="1282700">
                  <a:moveTo>
                    <a:pt x="993100" y="1092199"/>
                  </a:moveTo>
                  <a:lnTo>
                    <a:pt x="698421" y="1092199"/>
                  </a:lnTo>
                  <a:lnTo>
                    <a:pt x="712579" y="1104899"/>
                  </a:lnTo>
                  <a:lnTo>
                    <a:pt x="722051" y="1117599"/>
                  </a:lnTo>
                  <a:lnTo>
                    <a:pt x="725505" y="1130299"/>
                  </a:lnTo>
                  <a:lnTo>
                    <a:pt x="717035" y="1168399"/>
                  </a:lnTo>
                  <a:lnTo>
                    <a:pt x="692520" y="1181099"/>
                  </a:lnTo>
                  <a:lnTo>
                    <a:pt x="653296" y="1206499"/>
                  </a:lnTo>
                  <a:lnTo>
                    <a:pt x="784417" y="1206499"/>
                  </a:lnTo>
                  <a:lnTo>
                    <a:pt x="829860" y="1193799"/>
                  </a:lnTo>
                  <a:lnTo>
                    <a:pt x="873858" y="1168399"/>
                  </a:lnTo>
                  <a:lnTo>
                    <a:pt x="916004" y="1155699"/>
                  </a:lnTo>
                  <a:lnTo>
                    <a:pt x="955887" y="1130299"/>
                  </a:lnTo>
                  <a:lnTo>
                    <a:pt x="993100" y="1092199"/>
                  </a:lnTo>
                  <a:close/>
                </a:path>
                <a:path w="1287145" h="1282700">
                  <a:moveTo>
                    <a:pt x="463631" y="1181099"/>
                  </a:moveTo>
                  <a:lnTo>
                    <a:pt x="461477" y="1181099"/>
                  </a:lnTo>
                  <a:lnTo>
                    <a:pt x="461020" y="1193799"/>
                  </a:lnTo>
                  <a:lnTo>
                    <a:pt x="478451" y="1193799"/>
                  </a:lnTo>
                  <a:lnTo>
                    <a:pt x="463631" y="1181099"/>
                  </a:lnTo>
                  <a:close/>
                </a:path>
                <a:path w="1287145" h="1282700">
                  <a:moveTo>
                    <a:pt x="101453" y="457199"/>
                  </a:moveTo>
                  <a:lnTo>
                    <a:pt x="98600" y="457199"/>
                  </a:lnTo>
                  <a:lnTo>
                    <a:pt x="98274" y="469899"/>
                  </a:lnTo>
                  <a:lnTo>
                    <a:pt x="93591" y="482599"/>
                  </a:lnTo>
                  <a:lnTo>
                    <a:pt x="83748" y="520699"/>
                  </a:lnTo>
                  <a:lnTo>
                    <a:pt x="73979" y="571499"/>
                  </a:lnTo>
                  <a:lnTo>
                    <a:pt x="69520" y="647699"/>
                  </a:lnTo>
                  <a:lnTo>
                    <a:pt x="71355" y="698499"/>
                  </a:lnTo>
                  <a:lnTo>
                    <a:pt x="76964" y="736599"/>
                  </a:lnTo>
                  <a:lnTo>
                    <a:pt x="86375" y="787399"/>
                  </a:lnTo>
                  <a:lnTo>
                    <a:pt x="99615" y="838199"/>
                  </a:lnTo>
                  <a:lnTo>
                    <a:pt x="116714" y="876299"/>
                  </a:lnTo>
                  <a:lnTo>
                    <a:pt x="137697" y="914399"/>
                  </a:lnTo>
                  <a:lnTo>
                    <a:pt x="162594" y="965199"/>
                  </a:lnTo>
                  <a:lnTo>
                    <a:pt x="191432" y="990599"/>
                  </a:lnTo>
                  <a:lnTo>
                    <a:pt x="224238" y="1028699"/>
                  </a:lnTo>
                  <a:lnTo>
                    <a:pt x="261041" y="1066799"/>
                  </a:lnTo>
                  <a:lnTo>
                    <a:pt x="301867" y="1092199"/>
                  </a:lnTo>
                  <a:lnTo>
                    <a:pt x="346746" y="1104899"/>
                  </a:lnTo>
                  <a:lnTo>
                    <a:pt x="395704" y="1130299"/>
                  </a:lnTo>
                  <a:lnTo>
                    <a:pt x="429329" y="1142999"/>
                  </a:lnTo>
                  <a:lnTo>
                    <a:pt x="461442" y="1142999"/>
                  </a:lnTo>
                  <a:lnTo>
                    <a:pt x="493218" y="1155699"/>
                  </a:lnTo>
                  <a:lnTo>
                    <a:pt x="525831" y="1155699"/>
                  </a:lnTo>
                  <a:lnTo>
                    <a:pt x="586906" y="1142999"/>
                  </a:lnTo>
                  <a:lnTo>
                    <a:pt x="624089" y="1117599"/>
                  </a:lnTo>
                  <a:lnTo>
                    <a:pt x="650913" y="1104899"/>
                  </a:lnTo>
                  <a:lnTo>
                    <a:pt x="680908" y="1092199"/>
                  </a:lnTo>
                  <a:lnTo>
                    <a:pt x="993100" y="1092199"/>
                  </a:lnTo>
                  <a:lnTo>
                    <a:pt x="1027231" y="1066799"/>
                  </a:lnTo>
                  <a:lnTo>
                    <a:pt x="1057873" y="1028699"/>
                  </a:lnTo>
                  <a:lnTo>
                    <a:pt x="1084616" y="990599"/>
                  </a:lnTo>
                  <a:lnTo>
                    <a:pt x="1090225" y="977899"/>
                  </a:lnTo>
                  <a:lnTo>
                    <a:pt x="346664" y="977899"/>
                  </a:lnTo>
                  <a:lnTo>
                    <a:pt x="314385" y="952499"/>
                  </a:lnTo>
                  <a:lnTo>
                    <a:pt x="295139" y="914399"/>
                  </a:lnTo>
                  <a:lnTo>
                    <a:pt x="288761" y="876299"/>
                  </a:lnTo>
                  <a:lnTo>
                    <a:pt x="293025" y="850899"/>
                  </a:lnTo>
                  <a:lnTo>
                    <a:pt x="305478" y="812799"/>
                  </a:lnTo>
                  <a:lnTo>
                    <a:pt x="325617" y="774699"/>
                  </a:lnTo>
                  <a:lnTo>
                    <a:pt x="352935" y="749299"/>
                  </a:lnTo>
                  <a:lnTo>
                    <a:pt x="392958" y="723899"/>
                  </a:lnTo>
                  <a:lnTo>
                    <a:pt x="126352" y="723899"/>
                  </a:lnTo>
                  <a:lnTo>
                    <a:pt x="103162" y="698499"/>
                  </a:lnTo>
                  <a:lnTo>
                    <a:pt x="87656" y="660399"/>
                  </a:lnTo>
                  <a:lnTo>
                    <a:pt x="82006" y="596899"/>
                  </a:lnTo>
                  <a:lnTo>
                    <a:pt x="84970" y="558799"/>
                  </a:lnTo>
                  <a:lnTo>
                    <a:pt x="91688" y="507999"/>
                  </a:lnTo>
                  <a:lnTo>
                    <a:pt x="98895" y="482599"/>
                  </a:lnTo>
                  <a:lnTo>
                    <a:pt x="103325" y="469899"/>
                  </a:lnTo>
                  <a:lnTo>
                    <a:pt x="103033" y="469899"/>
                  </a:lnTo>
                  <a:lnTo>
                    <a:pt x="101453" y="457199"/>
                  </a:lnTo>
                  <a:close/>
                </a:path>
                <a:path w="1287145" h="1282700">
                  <a:moveTo>
                    <a:pt x="758030" y="558799"/>
                  </a:moveTo>
                  <a:lnTo>
                    <a:pt x="753976" y="558799"/>
                  </a:lnTo>
                  <a:lnTo>
                    <a:pt x="721926" y="584199"/>
                  </a:lnTo>
                  <a:lnTo>
                    <a:pt x="686912" y="609599"/>
                  </a:lnTo>
                  <a:lnTo>
                    <a:pt x="644529" y="634999"/>
                  </a:lnTo>
                  <a:lnTo>
                    <a:pt x="590370" y="660399"/>
                  </a:lnTo>
                  <a:lnTo>
                    <a:pt x="587205" y="711199"/>
                  </a:lnTo>
                  <a:lnTo>
                    <a:pt x="582628" y="749299"/>
                  </a:lnTo>
                  <a:lnTo>
                    <a:pt x="576040" y="787399"/>
                  </a:lnTo>
                  <a:lnTo>
                    <a:pt x="566836" y="825499"/>
                  </a:lnTo>
                  <a:lnTo>
                    <a:pt x="544905" y="876299"/>
                  </a:lnTo>
                  <a:lnTo>
                    <a:pt x="515870" y="914399"/>
                  </a:lnTo>
                  <a:lnTo>
                    <a:pt x="480332" y="952499"/>
                  </a:lnTo>
                  <a:lnTo>
                    <a:pt x="438890" y="977899"/>
                  </a:lnTo>
                  <a:lnTo>
                    <a:pt x="781657" y="977899"/>
                  </a:lnTo>
                  <a:lnTo>
                    <a:pt x="740122" y="952499"/>
                  </a:lnTo>
                  <a:lnTo>
                    <a:pt x="706066" y="927099"/>
                  </a:lnTo>
                  <a:lnTo>
                    <a:pt x="660521" y="863599"/>
                  </a:lnTo>
                  <a:lnTo>
                    <a:pt x="649097" y="825499"/>
                  </a:lnTo>
                  <a:lnTo>
                    <a:pt x="645282" y="787399"/>
                  </a:lnTo>
                  <a:lnTo>
                    <a:pt x="654849" y="711199"/>
                  </a:lnTo>
                  <a:lnTo>
                    <a:pt x="679044" y="660399"/>
                  </a:lnTo>
                  <a:lnTo>
                    <a:pt x="711109" y="622299"/>
                  </a:lnTo>
                  <a:lnTo>
                    <a:pt x="744285" y="596899"/>
                  </a:lnTo>
                  <a:lnTo>
                    <a:pt x="771815" y="584199"/>
                  </a:lnTo>
                  <a:lnTo>
                    <a:pt x="766799" y="571499"/>
                  </a:lnTo>
                  <a:lnTo>
                    <a:pt x="762254" y="571499"/>
                  </a:lnTo>
                  <a:lnTo>
                    <a:pt x="758030" y="558799"/>
                  </a:lnTo>
                  <a:close/>
                </a:path>
                <a:path w="1287145" h="1282700">
                  <a:moveTo>
                    <a:pt x="1125276" y="673099"/>
                  </a:moveTo>
                  <a:lnTo>
                    <a:pt x="882327" y="673099"/>
                  </a:lnTo>
                  <a:lnTo>
                    <a:pt x="924875" y="685799"/>
                  </a:lnTo>
                  <a:lnTo>
                    <a:pt x="958268" y="698499"/>
                  </a:lnTo>
                  <a:lnTo>
                    <a:pt x="982334" y="736599"/>
                  </a:lnTo>
                  <a:lnTo>
                    <a:pt x="996900" y="774699"/>
                  </a:lnTo>
                  <a:lnTo>
                    <a:pt x="1001793" y="812799"/>
                  </a:lnTo>
                  <a:lnTo>
                    <a:pt x="996172" y="850899"/>
                  </a:lnTo>
                  <a:lnTo>
                    <a:pt x="980001" y="888999"/>
                  </a:lnTo>
                  <a:lnTo>
                    <a:pt x="954321" y="927099"/>
                  </a:lnTo>
                  <a:lnTo>
                    <a:pt x="920173" y="952499"/>
                  </a:lnTo>
                  <a:lnTo>
                    <a:pt x="878599" y="977899"/>
                  </a:lnTo>
                  <a:lnTo>
                    <a:pt x="1090225" y="977899"/>
                  </a:lnTo>
                  <a:lnTo>
                    <a:pt x="1107051" y="939799"/>
                  </a:lnTo>
                  <a:lnTo>
                    <a:pt x="1124769" y="888999"/>
                  </a:lnTo>
                  <a:lnTo>
                    <a:pt x="1134415" y="863599"/>
                  </a:lnTo>
                  <a:lnTo>
                    <a:pt x="1141713" y="825499"/>
                  </a:lnTo>
                  <a:lnTo>
                    <a:pt x="1146334" y="800099"/>
                  </a:lnTo>
                  <a:lnTo>
                    <a:pt x="1147948" y="761999"/>
                  </a:lnTo>
                  <a:lnTo>
                    <a:pt x="1138757" y="698499"/>
                  </a:lnTo>
                  <a:lnTo>
                    <a:pt x="1125276" y="673099"/>
                  </a:lnTo>
                  <a:close/>
                </a:path>
                <a:path w="1287145" h="1282700">
                  <a:moveTo>
                    <a:pt x="534088" y="685799"/>
                  </a:moveTo>
                  <a:lnTo>
                    <a:pt x="450093" y="736599"/>
                  </a:lnTo>
                  <a:lnTo>
                    <a:pt x="410776" y="774699"/>
                  </a:lnTo>
                  <a:lnTo>
                    <a:pt x="378144" y="812799"/>
                  </a:lnTo>
                  <a:lnTo>
                    <a:pt x="355871" y="838199"/>
                  </a:lnTo>
                  <a:lnTo>
                    <a:pt x="347630" y="876299"/>
                  </a:lnTo>
                  <a:lnTo>
                    <a:pt x="350828" y="901699"/>
                  </a:lnTo>
                  <a:lnTo>
                    <a:pt x="359868" y="914399"/>
                  </a:lnTo>
                  <a:lnTo>
                    <a:pt x="373917" y="927099"/>
                  </a:lnTo>
                  <a:lnTo>
                    <a:pt x="392144" y="927099"/>
                  </a:lnTo>
                  <a:lnTo>
                    <a:pt x="433474" y="914399"/>
                  </a:lnTo>
                  <a:lnTo>
                    <a:pt x="466489" y="888999"/>
                  </a:lnTo>
                  <a:lnTo>
                    <a:pt x="492124" y="850899"/>
                  </a:lnTo>
                  <a:lnTo>
                    <a:pt x="511312" y="800099"/>
                  </a:lnTo>
                  <a:lnTo>
                    <a:pt x="524989" y="749299"/>
                  </a:lnTo>
                  <a:lnTo>
                    <a:pt x="534088" y="685799"/>
                  </a:lnTo>
                  <a:close/>
                </a:path>
                <a:path w="1287145" h="1282700">
                  <a:moveTo>
                    <a:pt x="1131908" y="558799"/>
                  </a:moveTo>
                  <a:lnTo>
                    <a:pt x="906015" y="558799"/>
                  </a:lnTo>
                  <a:lnTo>
                    <a:pt x="918888" y="571499"/>
                  </a:lnTo>
                  <a:lnTo>
                    <a:pt x="924623" y="584199"/>
                  </a:lnTo>
                  <a:lnTo>
                    <a:pt x="910522" y="609599"/>
                  </a:lnTo>
                  <a:lnTo>
                    <a:pt x="825299" y="609599"/>
                  </a:lnTo>
                  <a:lnTo>
                    <a:pt x="798384" y="622299"/>
                  </a:lnTo>
                  <a:lnTo>
                    <a:pt x="768221" y="634999"/>
                  </a:lnTo>
                  <a:lnTo>
                    <a:pt x="740111" y="673099"/>
                  </a:lnTo>
                  <a:lnTo>
                    <a:pt x="719357" y="711199"/>
                  </a:lnTo>
                  <a:lnTo>
                    <a:pt x="711261" y="774699"/>
                  </a:lnTo>
                  <a:lnTo>
                    <a:pt x="716860" y="825499"/>
                  </a:lnTo>
                  <a:lnTo>
                    <a:pt x="732976" y="863599"/>
                  </a:lnTo>
                  <a:lnTo>
                    <a:pt x="758588" y="901699"/>
                  </a:lnTo>
                  <a:lnTo>
                    <a:pt x="792676" y="914399"/>
                  </a:lnTo>
                  <a:lnTo>
                    <a:pt x="834218" y="927099"/>
                  </a:lnTo>
                  <a:lnTo>
                    <a:pt x="874788" y="914399"/>
                  </a:lnTo>
                  <a:lnTo>
                    <a:pt x="908591" y="888999"/>
                  </a:lnTo>
                  <a:lnTo>
                    <a:pt x="932041" y="863599"/>
                  </a:lnTo>
                  <a:lnTo>
                    <a:pt x="934419" y="850899"/>
                  </a:lnTo>
                  <a:lnTo>
                    <a:pt x="812978" y="850899"/>
                  </a:lnTo>
                  <a:lnTo>
                    <a:pt x="793200" y="825499"/>
                  </a:lnTo>
                  <a:lnTo>
                    <a:pt x="780111" y="800099"/>
                  </a:lnTo>
                  <a:lnTo>
                    <a:pt x="775378" y="774699"/>
                  </a:lnTo>
                  <a:lnTo>
                    <a:pt x="783573" y="736599"/>
                  </a:lnTo>
                  <a:lnTo>
                    <a:pt x="806145" y="711199"/>
                  </a:lnTo>
                  <a:lnTo>
                    <a:pt x="840070" y="685799"/>
                  </a:lnTo>
                  <a:lnTo>
                    <a:pt x="882327" y="673099"/>
                  </a:lnTo>
                  <a:lnTo>
                    <a:pt x="1125276" y="673099"/>
                  </a:lnTo>
                  <a:lnTo>
                    <a:pt x="1118536" y="660399"/>
                  </a:lnTo>
                  <a:lnTo>
                    <a:pt x="1098315" y="634999"/>
                  </a:lnTo>
                  <a:lnTo>
                    <a:pt x="1089124" y="609599"/>
                  </a:lnTo>
                  <a:lnTo>
                    <a:pt x="1092296" y="584199"/>
                  </a:lnTo>
                  <a:lnTo>
                    <a:pt x="1101148" y="571499"/>
                  </a:lnTo>
                  <a:lnTo>
                    <a:pt x="1114685" y="571499"/>
                  </a:lnTo>
                  <a:lnTo>
                    <a:pt x="1131908" y="558799"/>
                  </a:lnTo>
                  <a:close/>
                </a:path>
                <a:path w="1287145" h="1282700">
                  <a:moveTo>
                    <a:pt x="878767" y="723899"/>
                  </a:moveTo>
                  <a:lnTo>
                    <a:pt x="863036" y="736599"/>
                  </a:lnTo>
                  <a:lnTo>
                    <a:pt x="849129" y="736599"/>
                  </a:lnTo>
                  <a:lnTo>
                    <a:pt x="838944" y="749299"/>
                  </a:lnTo>
                  <a:lnTo>
                    <a:pt x="834377" y="761999"/>
                  </a:lnTo>
                  <a:lnTo>
                    <a:pt x="837791" y="787399"/>
                  </a:lnTo>
                  <a:lnTo>
                    <a:pt x="847636" y="800099"/>
                  </a:lnTo>
                  <a:lnTo>
                    <a:pt x="857929" y="812799"/>
                  </a:lnTo>
                  <a:lnTo>
                    <a:pt x="862689" y="825499"/>
                  </a:lnTo>
                  <a:lnTo>
                    <a:pt x="860555" y="838199"/>
                  </a:lnTo>
                  <a:lnTo>
                    <a:pt x="854922" y="850899"/>
                  </a:lnTo>
                  <a:lnTo>
                    <a:pt x="934419" y="850899"/>
                  </a:lnTo>
                  <a:lnTo>
                    <a:pt x="941554" y="812799"/>
                  </a:lnTo>
                  <a:lnTo>
                    <a:pt x="937760" y="787399"/>
                  </a:lnTo>
                  <a:lnTo>
                    <a:pt x="926205" y="749299"/>
                  </a:lnTo>
                  <a:lnTo>
                    <a:pt x="906627" y="736599"/>
                  </a:lnTo>
                  <a:lnTo>
                    <a:pt x="878767" y="723899"/>
                  </a:lnTo>
                  <a:close/>
                </a:path>
                <a:path w="1287145" h="1282700">
                  <a:moveTo>
                    <a:pt x="1095746" y="292099"/>
                  </a:moveTo>
                  <a:lnTo>
                    <a:pt x="860960" y="292099"/>
                  </a:lnTo>
                  <a:lnTo>
                    <a:pt x="888000" y="304799"/>
                  </a:lnTo>
                  <a:lnTo>
                    <a:pt x="907525" y="317499"/>
                  </a:lnTo>
                  <a:lnTo>
                    <a:pt x="919364" y="330199"/>
                  </a:lnTo>
                  <a:lnTo>
                    <a:pt x="923348" y="355599"/>
                  </a:lnTo>
                  <a:lnTo>
                    <a:pt x="914130" y="406399"/>
                  </a:lnTo>
                  <a:lnTo>
                    <a:pt x="888371" y="444499"/>
                  </a:lnTo>
                  <a:lnTo>
                    <a:pt x="848912" y="482599"/>
                  </a:lnTo>
                  <a:lnTo>
                    <a:pt x="798592" y="533399"/>
                  </a:lnTo>
                  <a:lnTo>
                    <a:pt x="803200" y="533399"/>
                  </a:lnTo>
                  <a:lnTo>
                    <a:pt x="809097" y="546099"/>
                  </a:lnTo>
                  <a:lnTo>
                    <a:pt x="816336" y="558799"/>
                  </a:lnTo>
                  <a:lnTo>
                    <a:pt x="1131908" y="558799"/>
                  </a:lnTo>
                  <a:lnTo>
                    <a:pt x="1160566" y="571499"/>
                  </a:lnTo>
                  <a:lnTo>
                    <a:pt x="1183708" y="596899"/>
                  </a:lnTo>
                  <a:lnTo>
                    <a:pt x="1199217" y="634999"/>
                  </a:lnTo>
                  <a:lnTo>
                    <a:pt x="1204979" y="685799"/>
                  </a:lnTo>
                  <a:lnTo>
                    <a:pt x="1201711" y="736599"/>
                  </a:lnTo>
                  <a:lnTo>
                    <a:pt x="1194365" y="787399"/>
                  </a:lnTo>
                  <a:lnTo>
                    <a:pt x="1186971" y="812799"/>
                  </a:lnTo>
                  <a:lnTo>
                    <a:pt x="1183559" y="825499"/>
                  </a:lnTo>
                  <a:lnTo>
                    <a:pt x="1188797" y="825499"/>
                  </a:lnTo>
                  <a:lnTo>
                    <a:pt x="1193534" y="812799"/>
                  </a:lnTo>
                  <a:lnTo>
                    <a:pt x="1203596" y="774699"/>
                  </a:lnTo>
                  <a:lnTo>
                    <a:pt x="1213418" y="723899"/>
                  </a:lnTo>
                  <a:lnTo>
                    <a:pt x="1217440" y="647699"/>
                  </a:lnTo>
                  <a:lnTo>
                    <a:pt x="1215224" y="596899"/>
                  </a:lnTo>
                  <a:lnTo>
                    <a:pt x="1209415" y="546099"/>
                  </a:lnTo>
                  <a:lnTo>
                    <a:pt x="1199953" y="507999"/>
                  </a:lnTo>
                  <a:lnTo>
                    <a:pt x="1186777" y="457199"/>
                  </a:lnTo>
                  <a:lnTo>
                    <a:pt x="1169829" y="419099"/>
                  </a:lnTo>
                  <a:lnTo>
                    <a:pt x="1149047" y="368299"/>
                  </a:lnTo>
                  <a:lnTo>
                    <a:pt x="1124373" y="330199"/>
                  </a:lnTo>
                  <a:lnTo>
                    <a:pt x="1095746" y="292099"/>
                  </a:lnTo>
                  <a:close/>
                </a:path>
                <a:path w="1287145" h="1282700">
                  <a:moveTo>
                    <a:pt x="711667" y="76199"/>
                  </a:moveTo>
                  <a:lnTo>
                    <a:pt x="549169" y="76199"/>
                  </a:lnTo>
                  <a:lnTo>
                    <a:pt x="502791" y="88899"/>
                  </a:lnTo>
                  <a:lnTo>
                    <a:pt x="413601" y="114299"/>
                  </a:lnTo>
                  <a:lnTo>
                    <a:pt x="371577" y="139699"/>
                  </a:lnTo>
                  <a:lnTo>
                    <a:pt x="331793" y="165099"/>
                  </a:lnTo>
                  <a:lnTo>
                    <a:pt x="294644" y="190499"/>
                  </a:lnTo>
                  <a:lnTo>
                    <a:pt x="260523" y="228599"/>
                  </a:lnTo>
                  <a:lnTo>
                    <a:pt x="229825" y="266699"/>
                  </a:lnTo>
                  <a:lnTo>
                    <a:pt x="202945" y="304799"/>
                  </a:lnTo>
                  <a:lnTo>
                    <a:pt x="180276" y="342899"/>
                  </a:lnTo>
                  <a:lnTo>
                    <a:pt x="162213" y="393699"/>
                  </a:lnTo>
                  <a:lnTo>
                    <a:pt x="152563" y="431799"/>
                  </a:lnTo>
                  <a:lnTo>
                    <a:pt x="145263" y="457199"/>
                  </a:lnTo>
                  <a:lnTo>
                    <a:pt x="140641" y="495299"/>
                  </a:lnTo>
                  <a:lnTo>
                    <a:pt x="139027" y="533399"/>
                  </a:lnTo>
                  <a:lnTo>
                    <a:pt x="148219" y="584199"/>
                  </a:lnTo>
                  <a:lnTo>
                    <a:pt x="188660" y="660399"/>
                  </a:lnTo>
                  <a:lnTo>
                    <a:pt x="197852" y="685799"/>
                  </a:lnTo>
                  <a:lnTo>
                    <a:pt x="194425" y="698499"/>
                  </a:lnTo>
                  <a:lnTo>
                    <a:pt x="185149" y="711199"/>
                  </a:lnTo>
                  <a:lnTo>
                    <a:pt x="171525" y="723899"/>
                  </a:lnTo>
                  <a:lnTo>
                    <a:pt x="392958" y="723899"/>
                  </a:lnTo>
                  <a:lnTo>
                    <a:pt x="436489" y="685799"/>
                  </a:lnTo>
                  <a:lnTo>
                    <a:pt x="485032" y="660399"/>
                  </a:lnTo>
                  <a:lnTo>
                    <a:pt x="540094" y="634999"/>
                  </a:lnTo>
                  <a:lnTo>
                    <a:pt x="541440" y="622299"/>
                  </a:lnTo>
                  <a:lnTo>
                    <a:pt x="447663" y="622299"/>
                  </a:lnTo>
                  <a:lnTo>
                    <a:pt x="425355" y="609599"/>
                  </a:lnTo>
                  <a:lnTo>
                    <a:pt x="408723" y="584199"/>
                  </a:lnTo>
                  <a:lnTo>
                    <a:pt x="399277" y="558799"/>
                  </a:lnTo>
                  <a:lnTo>
                    <a:pt x="364550" y="546099"/>
                  </a:lnTo>
                  <a:lnTo>
                    <a:pt x="336673" y="533399"/>
                  </a:lnTo>
                  <a:lnTo>
                    <a:pt x="317813" y="507999"/>
                  </a:lnTo>
                  <a:lnTo>
                    <a:pt x="310141" y="469899"/>
                  </a:lnTo>
                  <a:lnTo>
                    <a:pt x="313066" y="431799"/>
                  </a:lnTo>
                  <a:lnTo>
                    <a:pt x="321508" y="406399"/>
                  </a:lnTo>
                  <a:lnTo>
                    <a:pt x="334965" y="393699"/>
                  </a:lnTo>
                  <a:lnTo>
                    <a:pt x="352935" y="380999"/>
                  </a:lnTo>
                  <a:lnTo>
                    <a:pt x="435561" y="380999"/>
                  </a:lnTo>
                  <a:lnTo>
                    <a:pt x="441401" y="368299"/>
                  </a:lnTo>
                  <a:lnTo>
                    <a:pt x="471448" y="330199"/>
                  </a:lnTo>
                  <a:lnTo>
                    <a:pt x="506647" y="304799"/>
                  </a:lnTo>
                  <a:lnTo>
                    <a:pt x="545463" y="292099"/>
                  </a:lnTo>
                  <a:lnTo>
                    <a:pt x="1095746" y="292099"/>
                  </a:lnTo>
                  <a:lnTo>
                    <a:pt x="1063107" y="266699"/>
                  </a:lnTo>
                  <a:lnTo>
                    <a:pt x="1026396" y="228599"/>
                  </a:lnTo>
                  <a:lnTo>
                    <a:pt x="985552" y="203199"/>
                  </a:lnTo>
                  <a:lnTo>
                    <a:pt x="606048" y="203199"/>
                  </a:lnTo>
                  <a:lnTo>
                    <a:pt x="587811" y="190499"/>
                  </a:lnTo>
                  <a:lnTo>
                    <a:pt x="573754" y="190499"/>
                  </a:lnTo>
                  <a:lnTo>
                    <a:pt x="564709" y="177799"/>
                  </a:lnTo>
                  <a:lnTo>
                    <a:pt x="561509" y="152399"/>
                  </a:lnTo>
                  <a:lnTo>
                    <a:pt x="570225" y="126999"/>
                  </a:lnTo>
                  <a:lnTo>
                    <a:pt x="595145" y="101599"/>
                  </a:lnTo>
                  <a:lnTo>
                    <a:pt x="634428" y="88899"/>
                  </a:lnTo>
                  <a:lnTo>
                    <a:pt x="768956" y="88899"/>
                  </a:lnTo>
                  <a:lnTo>
                    <a:pt x="711667" y="76199"/>
                  </a:lnTo>
                  <a:close/>
                </a:path>
                <a:path w="1287145" h="1282700">
                  <a:moveTo>
                    <a:pt x="545463" y="596899"/>
                  </a:moveTo>
                  <a:lnTo>
                    <a:pt x="529299" y="609599"/>
                  </a:lnTo>
                  <a:lnTo>
                    <a:pt x="511140" y="622299"/>
                  </a:lnTo>
                  <a:lnTo>
                    <a:pt x="542777" y="622299"/>
                  </a:lnTo>
                  <a:lnTo>
                    <a:pt x="545463" y="596899"/>
                  </a:lnTo>
                  <a:close/>
                </a:path>
                <a:path w="1287145" h="1282700">
                  <a:moveTo>
                    <a:pt x="735776" y="444499"/>
                  </a:moveTo>
                  <a:lnTo>
                    <a:pt x="638587" y="444499"/>
                  </a:lnTo>
                  <a:lnTo>
                    <a:pt x="645273" y="457199"/>
                  </a:lnTo>
                  <a:lnTo>
                    <a:pt x="649275" y="457199"/>
                  </a:lnTo>
                  <a:lnTo>
                    <a:pt x="650606" y="469899"/>
                  </a:lnTo>
                  <a:lnTo>
                    <a:pt x="645684" y="495299"/>
                  </a:lnTo>
                  <a:lnTo>
                    <a:pt x="633252" y="507999"/>
                  </a:lnTo>
                  <a:lnTo>
                    <a:pt x="616809" y="533399"/>
                  </a:lnTo>
                  <a:lnTo>
                    <a:pt x="596574" y="571499"/>
                  </a:lnTo>
                  <a:lnTo>
                    <a:pt x="592985" y="609599"/>
                  </a:lnTo>
                  <a:lnTo>
                    <a:pt x="635170" y="584199"/>
                  </a:lnTo>
                  <a:lnTo>
                    <a:pt x="670610" y="558799"/>
                  </a:lnTo>
                  <a:lnTo>
                    <a:pt x="703038" y="533399"/>
                  </a:lnTo>
                  <a:lnTo>
                    <a:pt x="736188" y="520699"/>
                  </a:lnTo>
                  <a:lnTo>
                    <a:pt x="734119" y="507999"/>
                  </a:lnTo>
                  <a:lnTo>
                    <a:pt x="733057" y="495299"/>
                  </a:lnTo>
                  <a:lnTo>
                    <a:pt x="732665" y="482599"/>
                  </a:lnTo>
                  <a:lnTo>
                    <a:pt x="732609" y="469899"/>
                  </a:lnTo>
                  <a:lnTo>
                    <a:pt x="735776" y="444499"/>
                  </a:lnTo>
                  <a:close/>
                </a:path>
                <a:path w="1287145" h="1282700">
                  <a:moveTo>
                    <a:pt x="860960" y="292099"/>
                  </a:moveTo>
                  <a:lnTo>
                    <a:pt x="545463" y="292099"/>
                  </a:lnTo>
                  <a:lnTo>
                    <a:pt x="577481" y="304799"/>
                  </a:lnTo>
                  <a:lnTo>
                    <a:pt x="595801" y="317499"/>
                  </a:lnTo>
                  <a:lnTo>
                    <a:pt x="604099" y="342899"/>
                  </a:lnTo>
                  <a:lnTo>
                    <a:pt x="606048" y="355599"/>
                  </a:lnTo>
                  <a:lnTo>
                    <a:pt x="599529" y="393699"/>
                  </a:lnTo>
                  <a:lnTo>
                    <a:pt x="581821" y="444499"/>
                  </a:lnTo>
                  <a:lnTo>
                    <a:pt x="555694" y="482599"/>
                  </a:lnTo>
                  <a:lnTo>
                    <a:pt x="523921" y="507999"/>
                  </a:lnTo>
                  <a:lnTo>
                    <a:pt x="454518" y="558799"/>
                  </a:lnTo>
                  <a:lnTo>
                    <a:pt x="457016" y="558799"/>
                  </a:lnTo>
                  <a:lnTo>
                    <a:pt x="462343" y="571499"/>
                  </a:lnTo>
                  <a:lnTo>
                    <a:pt x="471339" y="584199"/>
                  </a:lnTo>
                  <a:lnTo>
                    <a:pt x="484846" y="584199"/>
                  </a:lnTo>
                  <a:lnTo>
                    <a:pt x="505567" y="571499"/>
                  </a:lnTo>
                  <a:lnTo>
                    <a:pt x="526285" y="571499"/>
                  </a:lnTo>
                  <a:lnTo>
                    <a:pt x="544998" y="546099"/>
                  </a:lnTo>
                  <a:lnTo>
                    <a:pt x="559706" y="533399"/>
                  </a:lnTo>
                  <a:lnTo>
                    <a:pt x="568563" y="507999"/>
                  </a:lnTo>
                  <a:lnTo>
                    <a:pt x="583768" y="482599"/>
                  </a:lnTo>
                  <a:lnTo>
                    <a:pt x="604317" y="457199"/>
                  </a:lnTo>
                  <a:lnTo>
                    <a:pt x="629204" y="444499"/>
                  </a:lnTo>
                  <a:lnTo>
                    <a:pt x="735776" y="444499"/>
                  </a:lnTo>
                  <a:lnTo>
                    <a:pt x="738943" y="419099"/>
                  </a:lnTo>
                  <a:lnTo>
                    <a:pt x="756745" y="380999"/>
                  </a:lnTo>
                  <a:lnTo>
                    <a:pt x="784215" y="330199"/>
                  </a:lnTo>
                  <a:lnTo>
                    <a:pt x="819554" y="304799"/>
                  </a:lnTo>
                  <a:lnTo>
                    <a:pt x="860960" y="292099"/>
                  </a:lnTo>
                  <a:close/>
                </a:path>
                <a:path w="1287145" h="1282700">
                  <a:moveTo>
                    <a:pt x="435561" y="380999"/>
                  </a:moveTo>
                  <a:lnTo>
                    <a:pt x="363618" y="380999"/>
                  </a:lnTo>
                  <a:lnTo>
                    <a:pt x="367213" y="393699"/>
                  </a:lnTo>
                  <a:lnTo>
                    <a:pt x="367213" y="406399"/>
                  </a:lnTo>
                  <a:lnTo>
                    <a:pt x="365822" y="406399"/>
                  </a:lnTo>
                  <a:lnTo>
                    <a:pt x="362762" y="419099"/>
                  </a:lnTo>
                  <a:lnTo>
                    <a:pt x="359701" y="444499"/>
                  </a:lnTo>
                  <a:lnTo>
                    <a:pt x="358310" y="457199"/>
                  </a:lnTo>
                  <a:lnTo>
                    <a:pt x="360421" y="469899"/>
                  </a:lnTo>
                  <a:lnTo>
                    <a:pt x="367205" y="495299"/>
                  </a:lnTo>
                  <a:lnTo>
                    <a:pt x="379342" y="507999"/>
                  </a:lnTo>
                  <a:lnTo>
                    <a:pt x="397509" y="507999"/>
                  </a:lnTo>
                  <a:lnTo>
                    <a:pt x="402897" y="457199"/>
                  </a:lnTo>
                  <a:lnTo>
                    <a:pt x="418040" y="419099"/>
                  </a:lnTo>
                  <a:lnTo>
                    <a:pt x="435561" y="380999"/>
                  </a:lnTo>
                  <a:close/>
                </a:path>
                <a:path w="1287145" h="1282700">
                  <a:moveTo>
                    <a:pt x="544543" y="342899"/>
                  </a:moveTo>
                  <a:lnTo>
                    <a:pt x="514937" y="355599"/>
                  </a:lnTo>
                  <a:lnTo>
                    <a:pt x="484432" y="393699"/>
                  </a:lnTo>
                  <a:lnTo>
                    <a:pt x="460587" y="457199"/>
                  </a:lnTo>
                  <a:lnTo>
                    <a:pt x="450958" y="507999"/>
                  </a:lnTo>
                  <a:lnTo>
                    <a:pt x="487305" y="482599"/>
                  </a:lnTo>
                  <a:lnTo>
                    <a:pt x="521380" y="444499"/>
                  </a:lnTo>
                  <a:lnTo>
                    <a:pt x="546640" y="393699"/>
                  </a:lnTo>
                  <a:lnTo>
                    <a:pt x="556541" y="368299"/>
                  </a:lnTo>
                  <a:lnTo>
                    <a:pt x="544543" y="342899"/>
                  </a:lnTo>
                  <a:close/>
                </a:path>
                <a:path w="1287145" h="1282700">
                  <a:moveTo>
                    <a:pt x="864419" y="342899"/>
                  </a:moveTo>
                  <a:lnTo>
                    <a:pt x="841039" y="355599"/>
                  </a:lnTo>
                  <a:lnTo>
                    <a:pt x="816002" y="380999"/>
                  </a:lnTo>
                  <a:lnTo>
                    <a:pt x="796042" y="419099"/>
                  </a:lnTo>
                  <a:lnTo>
                    <a:pt x="787892" y="482599"/>
                  </a:lnTo>
                  <a:lnTo>
                    <a:pt x="826738" y="444499"/>
                  </a:lnTo>
                  <a:lnTo>
                    <a:pt x="857745" y="406399"/>
                  </a:lnTo>
                  <a:lnTo>
                    <a:pt x="872958" y="368299"/>
                  </a:lnTo>
                  <a:lnTo>
                    <a:pt x="864419" y="342899"/>
                  </a:lnTo>
                  <a:close/>
                </a:path>
                <a:path w="1287145" h="1282700">
                  <a:moveTo>
                    <a:pt x="793736" y="139699"/>
                  </a:moveTo>
                  <a:lnTo>
                    <a:pt x="761115" y="139699"/>
                  </a:lnTo>
                  <a:lnTo>
                    <a:pt x="700062" y="152399"/>
                  </a:lnTo>
                  <a:lnTo>
                    <a:pt x="662887" y="165099"/>
                  </a:lnTo>
                  <a:lnTo>
                    <a:pt x="636060" y="190499"/>
                  </a:lnTo>
                  <a:lnTo>
                    <a:pt x="606048" y="203199"/>
                  </a:lnTo>
                  <a:lnTo>
                    <a:pt x="985552" y="203199"/>
                  </a:lnTo>
                  <a:lnTo>
                    <a:pt x="940517" y="177799"/>
                  </a:lnTo>
                  <a:lnTo>
                    <a:pt x="891230" y="165099"/>
                  </a:lnTo>
                  <a:lnTo>
                    <a:pt x="857617" y="152399"/>
                  </a:lnTo>
                  <a:lnTo>
                    <a:pt x="825511" y="152399"/>
                  </a:lnTo>
                  <a:lnTo>
                    <a:pt x="793736" y="139699"/>
                  </a:lnTo>
                  <a:close/>
                </a:path>
                <a:path w="1287145" h="1282700">
                  <a:moveTo>
                    <a:pt x="768956" y="88899"/>
                  </a:moveTo>
                  <a:lnTo>
                    <a:pt x="742166" y="88899"/>
                  </a:lnTo>
                  <a:lnTo>
                    <a:pt x="785271" y="101599"/>
                  </a:lnTo>
                  <a:lnTo>
                    <a:pt x="808972" y="101599"/>
                  </a:lnTo>
                  <a:lnTo>
                    <a:pt x="768956" y="88899"/>
                  </a:lnTo>
                  <a:close/>
                </a:path>
                <a:path w="1287145" h="1282700">
                  <a:moveTo>
                    <a:pt x="691447" y="0"/>
                  </a:moveTo>
                  <a:lnTo>
                    <a:pt x="595572" y="0"/>
                  </a:lnTo>
                  <a:lnTo>
                    <a:pt x="548570" y="12699"/>
                  </a:lnTo>
                  <a:lnTo>
                    <a:pt x="738436" y="12699"/>
                  </a:lnTo>
                  <a:lnTo>
                    <a:pt x="69144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GE Inspira" panose="020F0603030400020203" pitchFamily="34" charset="0"/>
              </a:endParaRPr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61142" y="3588836"/>
            <a:ext cx="6689008" cy="31412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lang="pt-BR" dirty="0">
                <a:latin typeface="GE Inspira" panose="020F0603030400020203" pitchFamily="34" charset="0"/>
              </a:rPr>
              <a:t>Fluxo de trabalho sem esforço
</a:t>
            </a:r>
            <a:endParaRPr dirty="0">
              <a:latin typeface="GE Inspira" panose="020F0603030400020203" pitchFamily="34" charset="0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xfrm>
            <a:off x="861142" y="15678587"/>
            <a:ext cx="6841408" cy="4360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415"/>
              </a:lnSpc>
            </a:pPr>
            <a:r>
              <a:rPr dirty="0">
                <a:latin typeface="GE Inspira" panose="020F0603030400020203" pitchFamily="34" charset="0"/>
              </a:rPr>
              <a:t>gehealthcare.com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861142" y="6402462"/>
            <a:ext cx="6689008" cy="233333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lang="pt-BR" sz="2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O </a:t>
            </a:r>
            <a:r>
              <a:rPr lang="pt-BR" sz="2500" dirty="0" err="1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Definium</a:t>
            </a:r>
            <a:r>
              <a:rPr lang="pt-BR" sz="2500" dirty="0">
                <a:solidFill>
                  <a:srgbClr val="FFFFFF"/>
                </a:solidFill>
                <a:latin typeface="GE Inspira" panose="020F0603030400020203" pitchFamily="34" charset="0"/>
                <a:cs typeface="Arial"/>
              </a:rPr>
              <a:t>™ Tempo Pro fornece uma gama de recursos de automação e fluxo de trabalho aprimorados para acelerar a configuração do exame, permitir o posicionamento sem esforço do paciente e reduzir exames repetidos.
</a:t>
            </a:r>
            <a:endParaRPr sz="2500" dirty="0">
              <a:latin typeface="GE Inspira" panose="020F0603030400020203" pitchFamily="34" charset="0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159</Words>
  <Application>Microsoft Office PowerPoint</Application>
  <PresentationFormat>Personalizar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GE Inspira</vt:lpstr>
      <vt:lpstr>Office Theme</vt:lpstr>
      <vt:lpstr>Excelência Clínica
</vt:lpstr>
      <vt:lpstr>Operacionalmente Compatível
</vt:lpstr>
      <vt:lpstr>Definium™ Tempo Pro</vt:lpstr>
      <vt:lpstr>Fluxo de trabalho sem esforço
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  Excellence</dc:title>
  <dc:creator>Ieasu Tokugawa</dc:creator>
  <cp:lastModifiedBy>Ieasu Tokugawa</cp:lastModifiedBy>
  <cp:revision>7</cp:revision>
  <dcterms:created xsi:type="dcterms:W3CDTF">2022-10-29T14:58:38Z</dcterms:created>
  <dcterms:modified xsi:type="dcterms:W3CDTF">2022-11-02T17:51:07Z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2022-10-29T00:00:00Z</vt:filetime>
  </property>
</Properties>
</file>